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9/21/2022</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9/21/2022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6000" dirty="0" smtClean="0">
                <a:cs typeface="2  Yekan" panose="00000400000000000000" pitchFamily="2" charset="-78"/>
              </a:rPr>
              <a:t>نقل و انتقالات مهم فوتبال ایران قسمت 2(قسمت 2 بازیکن خارجی)</a:t>
            </a:r>
            <a:endParaRPr lang="en-US" sz="6000" dirty="0">
              <a:cs typeface="2  Yekan" panose="00000400000000000000" pitchFamily="2" charset="-78"/>
            </a:endParaRPr>
          </a:p>
        </p:txBody>
      </p:sp>
      <p:sp>
        <p:nvSpPr>
          <p:cNvPr id="3" name="Subtitle 2"/>
          <p:cNvSpPr>
            <a:spLocks noGrp="1"/>
          </p:cNvSpPr>
          <p:nvPr>
            <p:ph type="subTitle" idx="1"/>
          </p:nvPr>
        </p:nvSpPr>
        <p:spPr/>
        <p:txBody>
          <a:bodyPr/>
          <a:lstStyle/>
          <a:p>
            <a:r>
              <a:rPr lang="fa-IR" dirty="0" smtClean="0">
                <a:cs typeface="2  Koodak" panose="00000700000000000000" pitchFamily="2" charset="-78"/>
              </a:rPr>
              <a:t>امیدوارم خوشتون بیاد</a:t>
            </a:r>
            <a:endParaRPr lang="en-US" dirty="0">
              <a:cs typeface="2  Koodak" panose="00000700000000000000" pitchFamily="2" charset="-78"/>
            </a:endParaRPr>
          </a:p>
        </p:txBody>
      </p:sp>
    </p:spTree>
    <p:extLst>
      <p:ext uri="{BB962C8B-B14F-4D97-AF65-F5344CB8AC3E}">
        <p14:creationId xmlns:p14="http://schemas.microsoft.com/office/powerpoint/2010/main" val="35650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Yekan" panose="00000400000000000000" pitchFamily="2" charset="-78"/>
              </a:rPr>
              <a:t>هانسل اورلاندو زاپاتا</a:t>
            </a:r>
            <a:br>
              <a:rPr lang="fa-IR" dirty="0" smtClean="0">
                <a:cs typeface="2  Yekan" panose="00000400000000000000" pitchFamily="2" charset="-78"/>
              </a:rPr>
            </a:br>
            <a:r>
              <a:rPr lang="fa-IR" dirty="0" smtClean="0">
                <a:cs typeface="2  Yekan" panose="00000400000000000000" pitchFamily="2" charset="-78"/>
              </a:rPr>
              <a:t>آلومینیوم اراک</a:t>
            </a:r>
            <a:endParaRPr lang="en-US" dirty="0">
              <a:cs typeface="2  Yekan" panose="00000400000000000000" pitchFamily="2" charset="-78"/>
            </a:endParaRPr>
          </a:p>
        </p:txBody>
      </p:sp>
      <p:sp>
        <p:nvSpPr>
          <p:cNvPr id="3" name="Content Placeholder 2"/>
          <p:cNvSpPr>
            <a:spLocks noGrp="1"/>
          </p:cNvSpPr>
          <p:nvPr>
            <p:ph sz="quarter" idx="13"/>
          </p:nvPr>
        </p:nvSpPr>
        <p:spPr/>
        <p:txBody>
          <a:bodyPr/>
          <a:lstStyle/>
          <a:p>
            <a:r>
              <a:rPr lang="fa-IR" dirty="0" smtClean="0">
                <a:cs typeface="2  Koodak" panose="00000700000000000000" pitchFamily="2" charset="-78"/>
              </a:rPr>
              <a:t>این وینگر کلمبیایی که جز معدود ترین بازیکنانی هست که به ایران آمده و در لیگ قهرمانان اروپا بازی کرده است و باید ببینیم در آلومینیوم چه خواهد کرد و آیا به سهمیه گرفتن آلومینیوم کمک میکند یا نه</a:t>
            </a:r>
          </a:p>
          <a:p>
            <a:r>
              <a:rPr lang="fa-IR" dirty="0" smtClean="0">
                <a:cs typeface="2  Koodak" panose="00000700000000000000" pitchFamily="2" charset="-78"/>
              </a:rPr>
              <a:t>او در شریف تیرانسپول(حضور در چمپیونز لیگ)،یونیون ماگدالنا و وانس کالداس بازی کرده است</a:t>
            </a:r>
            <a:endParaRPr lang="en-US" dirty="0">
              <a:cs typeface="2  Koodak" panose="00000700000000000000" pitchFamily="2" charset="-78"/>
            </a:endParaRPr>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90813" y="2063396"/>
            <a:ext cx="4777986" cy="2675672"/>
          </a:xfrm>
        </p:spPr>
      </p:pic>
    </p:spTree>
    <p:extLst>
      <p:ext uri="{BB962C8B-B14F-4D97-AF65-F5344CB8AC3E}">
        <p14:creationId xmlns:p14="http://schemas.microsoft.com/office/powerpoint/2010/main" val="210839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Yekan" panose="00000400000000000000" pitchFamily="2" charset="-78"/>
              </a:rPr>
              <a:t>والنتینو یوئل</a:t>
            </a:r>
            <a:br>
              <a:rPr lang="fa-IR" dirty="0" smtClean="0">
                <a:cs typeface="2  Yekan" panose="00000400000000000000" pitchFamily="2" charset="-78"/>
              </a:rPr>
            </a:br>
            <a:r>
              <a:rPr lang="fa-IR" dirty="0" smtClean="0">
                <a:cs typeface="2  Yekan" panose="00000400000000000000" pitchFamily="2" charset="-78"/>
              </a:rPr>
              <a:t>آلومینیوم اراک</a:t>
            </a:r>
            <a:endParaRPr lang="en-US" dirty="0">
              <a:cs typeface="2  Yekan" panose="00000400000000000000" pitchFamily="2" charset="-78"/>
            </a:endParaRPr>
          </a:p>
        </p:txBody>
      </p:sp>
      <p:sp>
        <p:nvSpPr>
          <p:cNvPr id="3" name="Content Placeholder 2"/>
          <p:cNvSpPr>
            <a:spLocks noGrp="1"/>
          </p:cNvSpPr>
          <p:nvPr>
            <p:ph sz="quarter" idx="13"/>
          </p:nvPr>
        </p:nvSpPr>
        <p:spPr/>
        <p:txBody>
          <a:bodyPr/>
          <a:lstStyle/>
          <a:p>
            <a:r>
              <a:rPr lang="fa-IR" dirty="0" smtClean="0">
                <a:cs typeface="2  Koodak" panose="00000700000000000000" pitchFamily="2" charset="-78"/>
              </a:rPr>
              <a:t>این مهاجم سودانی که میتواند به گلزنی آلومینوم کمک کند امسال به آلومینیوم پیوست تا به دومین خارجی این باشگاه تبدیل شود </a:t>
            </a:r>
          </a:p>
          <a:p>
            <a:r>
              <a:rPr lang="fa-IR" dirty="0" smtClean="0">
                <a:cs typeface="2  Koodak" panose="00000700000000000000" pitchFamily="2" charset="-78"/>
              </a:rPr>
              <a:t>او در آدالاید،وسترن یونایتد و نیوکاسل یونایتد جتس بازی کرده است</a:t>
            </a:r>
          </a:p>
          <a:p>
            <a:pPr marL="0" indent="0">
              <a:buNone/>
            </a:pP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757624" y="1843940"/>
            <a:ext cx="4620124" cy="3074483"/>
          </a:xfrm>
        </p:spPr>
      </p:pic>
    </p:spTree>
    <p:extLst>
      <p:ext uri="{BB962C8B-B14F-4D97-AF65-F5344CB8AC3E}">
        <p14:creationId xmlns:p14="http://schemas.microsoft.com/office/powerpoint/2010/main" val="302508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Koodak" panose="00000700000000000000" pitchFamily="2" charset="-78"/>
              </a:rPr>
              <a:t>شیرالدین بابایف</a:t>
            </a:r>
            <a:br>
              <a:rPr lang="fa-IR" dirty="0" smtClean="0">
                <a:cs typeface="2  Koodak" panose="00000700000000000000" pitchFamily="2" charset="-78"/>
              </a:rPr>
            </a:br>
            <a:r>
              <a:rPr lang="fa-IR" dirty="0" smtClean="0">
                <a:cs typeface="2  Koodak" panose="00000700000000000000" pitchFamily="2" charset="-78"/>
              </a:rPr>
              <a:t>صنعت نفت </a:t>
            </a:r>
            <a:endParaRPr lang="en-US" dirty="0">
              <a:cs typeface="2  Koodak" panose="00000700000000000000" pitchFamily="2" charset="-78"/>
            </a:endParaRPr>
          </a:p>
        </p:txBody>
      </p:sp>
      <p:sp>
        <p:nvSpPr>
          <p:cNvPr id="3" name="Content Placeholder 2"/>
          <p:cNvSpPr>
            <a:spLocks noGrp="1"/>
          </p:cNvSpPr>
          <p:nvPr>
            <p:ph sz="quarter" idx="13"/>
          </p:nvPr>
        </p:nvSpPr>
        <p:spPr/>
        <p:txBody>
          <a:bodyPr/>
          <a:lstStyle/>
          <a:p>
            <a:r>
              <a:rPr lang="fa-IR" dirty="0" smtClean="0">
                <a:cs typeface="2  Koodak" panose="00000700000000000000" pitchFamily="2" charset="-78"/>
              </a:rPr>
              <a:t>این مهاجم تاجیکستانی به سومین بازیکن تاجیک لیگ برتر خلیج فارس شد او سایقه آقای گلی در لیگ برتر تاجیکستان را دارد باید ببینیم او در صنعت نفت چه خواهد کرد</a:t>
            </a:r>
          </a:p>
          <a:p>
            <a:r>
              <a:rPr lang="fa-IR" dirty="0" smtClean="0">
                <a:cs typeface="2  Koodak" panose="00000700000000000000" pitchFamily="2" charset="-78"/>
              </a:rPr>
              <a:t>او در استقلال تاجیکستان،پنگاگ و ماکتارال بازی کرده</a:t>
            </a:r>
          </a:p>
          <a:p>
            <a:r>
              <a:rPr lang="fa-IR" dirty="0" smtClean="0">
                <a:cs typeface="2  Koodak" panose="00000700000000000000" pitchFamily="2" charset="-78"/>
              </a:rPr>
              <a:t>او در تیم ملی تاجیکستانی 23 بازی کرده و 2 گل زده است</a:t>
            </a:r>
            <a:endParaRPr lang="en-US" dirty="0">
              <a:cs typeface="2  Koodak" panose="00000700000000000000" pitchFamily="2" charset="-78"/>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184572" y="1467168"/>
            <a:ext cx="3657600" cy="3657600"/>
          </a:xfrm>
        </p:spPr>
      </p:pic>
    </p:spTree>
    <p:extLst>
      <p:ext uri="{BB962C8B-B14F-4D97-AF65-F5344CB8AC3E}">
        <p14:creationId xmlns:p14="http://schemas.microsoft.com/office/powerpoint/2010/main" val="121130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2  Yekan" panose="00000400000000000000" pitchFamily="2" charset="-78"/>
              </a:rPr>
              <a:t>پایان!</a:t>
            </a:r>
            <a:endParaRPr lang="en-US" dirty="0">
              <a:cs typeface="2  Yekan" panose="00000400000000000000" pitchFamily="2" charset="-78"/>
            </a:endParaRPr>
          </a:p>
        </p:txBody>
      </p:sp>
      <p:sp>
        <p:nvSpPr>
          <p:cNvPr id="3" name="Content Placeholder 2"/>
          <p:cNvSpPr>
            <a:spLocks noGrp="1"/>
          </p:cNvSpPr>
          <p:nvPr>
            <p:ph sz="quarter" idx="13"/>
          </p:nvPr>
        </p:nvSpPr>
        <p:spPr/>
        <p:txBody>
          <a:bodyPr>
            <a:normAutofit/>
          </a:bodyPr>
          <a:lstStyle/>
          <a:p>
            <a:r>
              <a:rPr lang="fa-IR" sz="4400" dirty="0" smtClean="0">
                <a:cs typeface="2  Koodak" panose="00000700000000000000" pitchFamily="2" charset="-78"/>
              </a:rPr>
              <a:t>امیدوارم لذت برده باشید</a:t>
            </a:r>
            <a:endParaRPr lang="en-US" sz="4400" dirty="0">
              <a:cs typeface="2  Koodak" panose="00000700000000000000" pitchFamily="2" charset="-78"/>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074954" y="1724298"/>
            <a:ext cx="5543673" cy="2183402"/>
          </a:xfrm>
        </p:spPr>
      </p:pic>
    </p:spTree>
    <p:extLst>
      <p:ext uri="{BB962C8B-B14F-4D97-AF65-F5344CB8AC3E}">
        <p14:creationId xmlns:p14="http://schemas.microsoft.com/office/powerpoint/2010/main" val="213651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fa-IR" dirty="0" smtClean="0">
                <a:cs typeface="2  Yekan" panose="00000400000000000000" pitchFamily="2" charset="-78"/>
              </a:rPr>
              <a:t>آداما نیان </a:t>
            </a:r>
            <a:br>
              <a:rPr lang="fa-IR" dirty="0" smtClean="0">
                <a:cs typeface="2  Yekan" panose="00000400000000000000" pitchFamily="2" charset="-78"/>
              </a:rPr>
            </a:br>
            <a:r>
              <a:rPr lang="fa-IR" dirty="0" smtClean="0">
                <a:cs typeface="2  Yekan" panose="00000400000000000000" pitchFamily="2" charset="-78"/>
              </a:rPr>
              <a:t>نساجی</a:t>
            </a:r>
            <a:endParaRPr lang="en-US" dirty="0">
              <a:cs typeface="2  Yekan" panose="00000400000000000000" pitchFamily="2" charset="-78"/>
            </a:endParaRPr>
          </a:p>
        </p:txBody>
      </p:sp>
      <p:sp>
        <p:nvSpPr>
          <p:cNvPr id="10" name="Content Placeholder 9"/>
          <p:cNvSpPr>
            <a:spLocks noGrp="1"/>
          </p:cNvSpPr>
          <p:nvPr>
            <p:ph sz="quarter" idx="13"/>
          </p:nvPr>
        </p:nvSpPr>
        <p:spPr/>
        <p:txBody>
          <a:bodyPr/>
          <a:lstStyle/>
          <a:p>
            <a:r>
              <a:rPr lang="fa-IR" dirty="0" smtClean="0">
                <a:cs typeface="2  Koodak" panose="00000700000000000000" pitchFamily="2" charset="-78"/>
              </a:rPr>
              <a:t>آداما نیان بازیکن مالیایی تیم نساجی امسال به این تیم پیوست آداما قبلا در شارلوا،نانت،تروا و اوستنده بازی کرده</a:t>
            </a:r>
          </a:p>
          <a:p>
            <a:r>
              <a:rPr lang="fa-IR" dirty="0" smtClean="0">
                <a:cs typeface="2  Koodak" panose="00000700000000000000" pitchFamily="2" charset="-78"/>
              </a:rPr>
              <a:t>او در تیم ملی مالی و تیم ملی زیر 20 سال مالی بازی کرده و آقای گل لیگ دو فرانسه شده و نساجی امیدوار است بتواند خط حمله ی خوبی داشته باشد و به اهداف خود برسد</a:t>
            </a:r>
            <a:endParaRPr lang="en-US" dirty="0">
              <a:cs typeface="2  Koodak" panose="00000700000000000000" pitchFamily="2" charset="-78"/>
            </a:endParaRPr>
          </a:p>
        </p:txBody>
      </p:sp>
      <p:pic>
        <p:nvPicPr>
          <p:cNvPr id="12" name="Content Placeholder 11"/>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923314" y="1423853"/>
            <a:ext cx="4043008" cy="3569350"/>
          </a:xfrm>
        </p:spPr>
      </p:pic>
    </p:spTree>
    <p:extLst>
      <p:ext uri="{BB962C8B-B14F-4D97-AF65-F5344CB8AC3E}">
        <p14:creationId xmlns:p14="http://schemas.microsoft.com/office/powerpoint/2010/main" val="417129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Yekan" panose="00000400000000000000" pitchFamily="2" charset="-78"/>
              </a:rPr>
              <a:t>جفرسون باهیا دو سانتوس</a:t>
            </a:r>
            <a:br>
              <a:rPr lang="fa-IR" dirty="0" smtClean="0">
                <a:cs typeface="2  Yekan" panose="00000400000000000000" pitchFamily="2" charset="-78"/>
              </a:rPr>
            </a:br>
            <a:r>
              <a:rPr lang="fa-IR" dirty="0" smtClean="0">
                <a:cs typeface="2  Yekan" panose="00000400000000000000" pitchFamily="2" charset="-78"/>
              </a:rPr>
              <a:t>مس رفسنجان</a:t>
            </a:r>
            <a:endParaRPr lang="en-US" dirty="0">
              <a:cs typeface="2  Yekan" panose="00000400000000000000" pitchFamily="2" charset="-78"/>
            </a:endParaRPr>
          </a:p>
        </p:txBody>
      </p:sp>
      <p:sp>
        <p:nvSpPr>
          <p:cNvPr id="3" name="Content Placeholder 2"/>
          <p:cNvSpPr>
            <a:spLocks noGrp="1"/>
          </p:cNvSpPr>
          <p:nvPr>
            <p:ph sz="quarter" idx="13"/>
          </p:nvPr>
        </p:nvSpPr>
        <p:spPr/>
        <p:txBody>
          <a:bodyPr>
            <a:normAutofit/>
          </a:bodyPr>
          <a:lstStyle/>
          <a:p>
            <a:r>
              <a:rPr lang="fa-IR" dirty="0" smtClean="0">
                <a:cs typeface="2  Koodak" panose="00000700000000000000" pitchFamily="2" charset="-78"/>
              </a:rPr>
              <a:t>جفرسون باهیا 30 ساله امسال به اولین خرید برزیلی مس رفسنجان تبدیل شد که در خط دفاعی خیال حامد لک را راحت کند و بتواند به مس برای کسب سهمیه کمک کند </a:t>
            </a:r>
          </a:p>
          <a:p>
            <a:r>
              <a:rPr lang="fa-IR" dirty="0" smtClean="0">
                <a:cs typeface="2  Koodak" panose="00000700000000000000" pitchFamily="2" charset="-78"/>
              </a:rPr>
              <a:t>او در پالمیراس،وارزیم،پورتوریمونزه و آمورا بازی کرده است</a:t>
            </a:r>
          </a:p>
          <a:p>
            <a:endParaRPr lang="en-US" dirty="0">
              <a:cs typeface="2  Koodak" panose="00000700000000000000" pitchFamily="2" charset="-78"/>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080069" y="970257"/>
            <a:ext cx="3526972" cy="4404328"/>
          </a:xfrm>
        </p:spPr>
      </p:pic>
    </p:spTree>
    <p:extLst>
      <p:ext uri="{BB962C8B-B14F-4D97-AF65-F5344CB8AC3E}">
        <p14:creationId xmlns:p14="http://schemas.microsoft.com/office/powerpoint/2010/main" val="289731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latin typeface="2 Yekan"/>
                <a:cs typeface="2  Yekan" panose="00000400000000000000" pitchFamily="2" charset="-78"/>
              </a:rPr>
              <a:t>رنارتو سیلویرا</a:t>
            </a:r>
            <a:r>
              <a:rPr lang="en-US" dirty="0" smtClean="0">
                <a:latin typeface="2 Yekan"/>
                <a:cs typeface="2  Yekan" panose="00000400000000000000" pitchFamily="2" charset="-78"/>
              </a:rPr>
              <a:t/>
            </a:r>
            <a:br>
              <a:rPr lang="en-US" dirty="0" smtClean="0">
                <a:latin typeface="2 Yekan"/>
                <a:cs typeface="2  Yekan" panose="00000400000000000000" pitchFamily="2" charset="-78"/>
              </a:rPr>
            </a:br>
            <a:r>
              <a:rPr lang="fa-IR" dirty="0" smtClean="0">
                <a:latin typeface="2 Yekan"/>
                <a:cs typeface="2  Yekan" panose="00000400000000000000" pitchFamily="2" charset="-78"/>
              </a:rPr>
              <a:t>سپاهان</a:t>
            </a:r>
            <a:endParaRPr lang="en-US" dirty="0">
              <a:latin typeface="2 Yekan"/>
              <a:cs typeface="2  Yekan" panose="00000400000000000000" pitchFamily="2" charset="-78"/>
            </a:endParaRPr>
          </a:p>
        </p:txBody>
      </p:sp>
      <p:sp>
        <p:nvSpPr>
          <p:cNvPr id="3" name="Content Placeholder 2"/>
          <p:cNvSpPr>
            <a:spLocks noGrp="1"/>
          </p:cNvSpPr>
          <p:nvPr>
            <p:ph sz="quarter" idx="13"/>
          </p:nvPr>
        </p:nvSpPr>
        <p:spPr/>
        <p:txBody>
          <a:bodyPr/>
          <a:lstStyle/>
          <a:p>
            <a:r>
              <a:rPr lang="fa-IR" dirty="0" smtClean="0">
                <a:cs typeface="2  Koodak" panose="00000700000000000000" pitchFamily="2" charset="-78"/>
              </a:rPr>
              <a:t>این مدافع برزیلی بعد از اتمام فصل جز خرید های متعدد خارجی فولاد مبارکه سپاهان بود که انتظار میرفت خوب باشد اما تا حالا یک گل بخودی به ثمر رسانده است </a:t>
            </a:r>
          </a:p>
          <a:p>
            <a:r>
              <a:rPr lang="fa-IR" dirty="0" smtClean="0">
                <a:cs typeface="2  Koodak" panose="00000700000000000000" pitchFamily="2" charset="-78"/>
              </a:rPr>
              <a:t>این بازیکن در ویلا نووآ،آوای،سانتا کروز و کاراک بازی کرده</a:t>
            </a:r>
            <a:endParaRPr lang="en-US" dirty="0">
              <a:cs typeface="2  Koodak" panose="00000700000000000000" pitchFamily="2" charset="-78"/>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792686" y="1554479"/>
            <a:ext cx="4515645" cy="3010430"/>
          </a:xfrm>
        </p:spPr>
      </p:pic>
    </p:spTree>
    <p:extLst>
      <p:ext uri="{BB962C8B-B14F-4D97-AF65-F5344CB8AC3E}">
        <p14:creationId xmlns:p14="http://schemas.microsoft.com/office/powerpoint/2010/main" val="79057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cs typeface="2  Yekan" panose="00000400000000000000" pitchFamily="2" charset="-78"/>
              </a:rPr>
              <a:t>نیلسون باربوسا ناسیمنتو جونیور</a:t>
            </a:r>
            <a:r>
              <a:rPr lang="fa-IR" dirty="0">
                <a:cs typeface="2  Yekan" panose="00000400000000000000" pitchFamily="2" charset="-78"/>
              </a:rPr>
              <a:t> </a:t>
            </a:r>
            <a:r>
              <a:rPr lang="fa-IR" dirty="0" smtClean="0">
                <a:cs typeface="2  Yekan" panose="00000400000000000000" pitchFamily="2" charset="-78"/>
              </a:rPr>
              <a:t/>
            </a:r>
            <a:br>
              <a:rPr lang="fa-IR" dirty="0" smtClean="0">
                <a:cs typeface="2  Yekan" panose="00000400000000000000" pitchFamily="2" charset="-78"/>
              </a:rPr>
            </a:br>
            <a:r>
              <a:rPr lang="fa-IR" dirty="0" smtClean="0">
                <a:cs typeface="2  Yekan" panose="00000400000000000000" pitchFamily="2" charset="-78"/>
              </a:rPr>
              <a:t>سپاهان</a:t>
            </a:r>
            <a:endParaRPr lang="en-US" dirty="0">
              <a:cs typeface="2  Yekan" panose="00000400000000000000" pitchFamily="2" charset="-78"/>
            </a:endParaRPr>
          </a:p>
        </p:txBody>
      </p:sp>
      <p:sp>
        <p:nvSpPr>
          <p:cNvPr id="3" name="Content Placeholder 2"/>
          <p:cNvSpPr>
            <a:spLocks noGrp="1"/>
          </p:cNvSpPr>
          <p:nvPr>
            <p:ph sz="quarter" idx="13"/>
          </p:nvPr>
        </p:nvSpPr>
        <p:spPr/>
        <p:txBody>
          <a:bodyPr/>
          <a:lstStyle/>
          <a:p>
            <a:r>
              <a:rPr lang="fa-IR" dirty="0" smtClean="0">
                <a:cs typeface="2  Koodak" panose="00000700000000000000" pitchFamily="2" charset="-78"/>
              </a:rPr>
              <a:t>این مدافع برزیلی هم به سپاهان پیوست تا با هم ملیتی خودش رنارتو سیلویرا خط دفاعی سپاهان را تشکیل میدهند تا خیال سپاهان تغریبا راحت باشد باید ببینیم او چه خواهد کرد</a:t>
            </a:r>
          </a:p>
          <a:p>
            <a:r>
              <a:rPr lang="fa-IR" dirty="0" smtClean="0">
                <a:cs typeface="2  Koodak" panose="00000700000000000000" pitchFamily="2" charset="-78"/>
              </a:rPr>
              <a:t>او در ترزه،ویلا نووآ و سامپیو کوریا بازی کرده است</a:t>
            </a:r>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117941" y="1843940"/>
            <a:ext cx="3714067" cy="3397976"/>
          </a:xfrm>
        </p:spPr>
      </p:pic>
    </p:spTree>
    <p:extLst>
      <p:ext uri="{BB962C8B-B14F-4D97-AF65-F5344CB8AC3E}">
        <p14:creationId xmlns:p14="http://schemas.microsoft.com/office/powerpoint/2010/main" val="126818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Yekan" panose="00000400000000000000" pitchFamily="2" charset="-78"/>
              </a:rPr>
              <a:t>وکسلی گومز دو سانتوس</a:t>
            </a:r>
            <a:br>
              <a:rPr lang="fa-IR" dirty="0" smtClean="0">
                <a:cs typeface="2  Yekan" panose="00000400000000000000" pitchFamily="2" charset="-78"/>
              </a:rPr>
            </a:br>
            <a:r>
              <a:rPr lang="fa-IR" dirty="0" smtClean="0">
                <a:cs typeface="2  Yekan" panose="00000400000000000000" pitchFamily="2" charset="-78"/>
              </a:rPr>
              <a:t>گل گهر سیرجان</a:t>
            </a:r>
            <a:endParaRPr lang="en-US" dirty="0">
              <a:cs typeface="2  Yekan" panose="00000400000000000000" pitchFamily="2" charset="-78"/>
            </a:endParaRPr>
          </a:p>
        </p:txBody>
      </p:sp>
      <p:sp>
        <p:nvSpPr>
          <p:cNvPr id="3" name="Content Placeholder 2"/>
          <p:cNvSpPr>
            <a:spLocks noGrp="1"/>
          </p:cNvSpPr>
          <p:nvPr>
            <p:ph sz="quarter" idx="13"/>
          </p:nvPr>
        </p:nvSpPr>
        <p:spPr/>
        <p:txBody>
          <a:bodyPr/>
          <a:lstStyle/>
          <a:p>
            <a:r>
              <a:rPr lang="fa-IR" dirty="0" smtClean="0">
                <a:cs typeface="2  Koodak" panose="00000700000000000000" pitchFamily="2" charset="-78"/>
              </a:rPr>
              <a:t>این هافبک برزیلی امسال به گل گهر پیوست تا با باگناما بازیکنان خارجی گل گهر باشند تا ببینیم امسال گل گهر چه خواهد کرد این خرید تقریبا جایگزین سعید صادقی بود</a:t>
            </a:r>
          </a:p>
          <a:p>
            <a:r>
              <a:rPr lang="fa-IR" dirty="0" smtClean="0">
                <a:cs typeface="2  Koodak" panose="00000700000000000000" pitchFamily="2" charset="-78"/>
              </a:rPr>
              <a:t>او در سرا،ویسل کوبه و رد بول برزیل بازی کرده است</a:t>
            </a:r>
            <a:endParaRPr lang="en-US" dirty="0">
              <a:cs typeface="2  Koodak" panose="00000700000000000000" pitchFamily="2" charset="-78"/>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411719" y="911986"/>
            <a:ext cx="3234509" cy="4165656"/>
          </a:xfrm>
        </p:spPr>
      </p:pic>
    </p:spTree>
    <p:extLst>
      <p:ext uri="{BB962C8B-B14F-4D97-AF65-F5344CB8AC3E}">
        <p14:creationId xmlns:p14="http://schemas.microsoft.com/office/powerpoint/2010/main" val="36780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Yekan" panose="00000400000000000000" pitchFamily="2" charset="-78"/>
              </a:rPr>
              <a:t>الویس کامسوبا</a:t>
            </a:r>
            <a:br>
              <a:rPr lang="fa-IR" dirty="0" smtClean="0">
                <a:cs typeface="2  Yekan" panose="00000400000000000000" pitchFamily="2" charset="-78"/>
              </a:rPr>
            </a:br>
            <a:r>
              <a:rPr lang="fa-IR" dirty="0" smtClean="0">
                <a:cs typeface="2  Yekan" panose="00000400000000000000" pitchFamily="2" charset="-78"/>
              </a:rPr>
              <a:t>سپاهان</a:t>
            </a:r>
            <a:endParaRPr lang="en-US" dirty="0">
              <a:cs typeface="2  Yekan" panose="00000400000000000000" pitchFamily="2" charset="-78"/>
            </a:endParaRPr>
          </a:p>
        </p:txBody>
      </p:sp>
      <p:sp>
        <p:nvSpPr>
          <p:cNvPr id="3" name="Content Placeholder 2"/>
          <p:cNvSpPr>
            <a:spLocks noGrp="1"/>
          </p:cNvSpPr>
          <p:nvPr>
            <p:ph sz="quarter" idx="13"/>
          </p:nvPr>
        </p:nvSpPr>
        <p:spPr/>
        <p:txBody>
          <a:bodyPr/>
          <a:lstStyle/>
          <a:p>
            <a:r>
              <a:rPr lang="fa-IR" dirty="0" smtClean="0">
                <a:cs typeface="2  Koodak" panose="00000700000000000000" pitchFamily="2" charset="-78"/>
              </a:rPr>
              <a:t>این هافبک تهاجمی اهل بروندی-استرالیا امسال از سیدنی اف سی به سپاهان پیوست ببینیم در شهر گوش فیل و بریانی چه خواهد کرد </a:t>
            </a:r>
          </a:p>
          <a:p>
            <a:r>
              <a:rPr lang="fa-IR" dirty="0" smtClean="0">
                <a:cs typeface="2  Koodak" panose="00000700000000000000" pitchFamily="2" charset="-78"/>
              </a:rPr>
              <a:t>او در آدلاید،ملبورن ویکتوری و سیدنی اف سی بازی کرده است</a:t>
            </a:r>
            <a:endParaRPr lang="en-US" dirty="0">
              <a:cs typeface="2  Koodak" panose="00000700000000000000" pitchFamily="2" charset="-78"/>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747010" y="1502229"/>
            <a:ext cx="4451891" cy="3094809"/>
          </a:xfrm>
        </p:spPr>
      </p:pic>
    </p:spTree>
    <p:extLst>
      <p:ext uri="{BB962C8B-B14F-4D97-AF65-F5344CB8AC3E}">
        <p14:creationId xmlns:p14="http://schemas.microsoft.com/office/powerpoint/2010/main" val="384685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Yekan" panose="00000400000000000000" pitchFamily="2" charset="-78"/>
              </a:rPr>
              <a:t>گوستاوو واگنین</a:t>
            </a:r>
            <a:br>
              <a:rPr lang="fa-IR" dirty="0" smtClean="0">
                <a:cs typeface="2  Yekan" panose="00000400000000000000" pitchFamily="2" charset="-78"/>
              </a:rPr>
            </a:br>
            <a:r>
              <a:rPr lang="fa-IR" dirty="0" smtClean="0">
                <a:cs typeface="2  Yekan" panose="00000400000000000000" pitchFamily="2" charset="-78"/>
              </a:rPr>
              <a:t>تراکتور</a:t>
            </a:r>
            <a:endParaRPr lang="en-US" dirty="0">
              <a:cs typeface="2  Yekan" panose="00000400000000000000" pitchFamily="2" charset="-78"/>
            </a:endParaRPr>
          </a:p>
        </p:txBody>
      </p:sp>
      <p:sp>
        <p:nvSpPr>
          <p:cNvPr id="3" name="Content Placeholder 2"/>
          <p:cNvSpPr>
            <a:spLocks noGrp="1"/>
          </p:cNvSpPr>
          <p:nvPr>
            <p:ph sz="quarter" idx="13"/>
          </p:nvPr>
        </p:nvSpPr>
        <p:spPr/>
        <p:txBody>
          <a:bodyPr/>
          <a:lstStyle/>
          <a:p>
            <a:r>
              <a:rPr lang="fa-IR" dirty="0" smtClean="0">
                <a:cs typeface="2  Koodak" panose="00000700000000000000" pitchFamily="2" charset="-78"/>
              </a:rPr>
              <a:t>این وینگر برزیلی تا حالا نمایس خوبی نشان داده است و باید ببینیم با ریکاردو آلوز چه پاس گل هایی خواهند ساخت </a:t>
            </a:r>
          </a:p>
          <a:p>
            <a:r>
              <a:rPr lang="fa-IR" dirty="0" smtClean="0">
                <a:cs typeface="2  Koodak" panose="00000700000000000000" pitchFamily="2" charset="-78"/>
              </a:rPr>
              <a:t>او در عجمان،لچه و سالرنیتانا بازی کرده است </a:t>
            </a:r>
            <a:endParaRPr lang="en-US" dirty="0">
              <a:cs typeface="2  Koodak" panose="00000700000000000000" pitchFamily="2" charset="-78"/>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496367" y="1554480"/>
            <a:ext cx="4896862" cy="3258639"/>
          </a:xfrm>
        </p:spPr>
      </p:pic>
    </p:spTree>
    <p:extLst>
      <p:ext uri="{BB962C8B-B14F-4D97-AF65-F5344CB8AC3E}">
        <p14:creationId xmlns:p14="http://schemas.microsoft.com/office/powerpoint/2010/main" val="428952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Yekan" panose="00000400000000000000" pitchFamily="2" charset="-78"/>
              </a:rPr>
              <a:t>صفا هادی عبدلله </a:t>
            </a:r>
            <a:br>
              <a:rPr lang="fa-IR" dirty="0" smtClean="0">
                <a:cs typeface="2  Yekan" panose="00000400000000000000" pitchFamily="2" charset="-78"/>
              </a:rPr>
            </a:br>
            <a:r>
              <a:rPr lang="fa-IR" dirty="0" smtClean="0">
                <a:cs typeface="2  Yekan" panose="00000400000000000000" pitchFamily="2" charset="-78"/>
              </a:rPr>
              <a:t>تراکتور</a:t>
            </a:r>
            <a:endParaRPr lang="en-US" dirty="0">
              <a:cs typeface="2  Yekan" panose="00000400000000000000" pitchFamily="2" charset="-78"/>
            </a:endParaRPr>
          </a:p>
        </p:txBody>
      </p:sp>
      <p:sp>
        <p:nvSpPr>
          <p:cNvPr id="3" name="Content Placeholder 2"/>
          <p:cNvSpPr>
            <a:spLocks noGrp="1"/>
          </p:cNvSpPr>
          <p:nvPr>
            <p:ph sz="quarter" idx="13"/>
          </p:nvPr>
        </p:nvSpPr>
        <p:spPr/>
        <p:txBody>
          <a:bodyPr/>
          <a:lstStyle/>
          <a:p>
            <a:r>
              <a:rPr lang="fa-IR" dirty="0" smtClean="0">
                <a:cs typeface="2  Koodak" panose="00000700000000000000" pitchFamily="2" charset="-78"/>
              </a:rPr>
              <a:t>این ستاره عراقی که ملی پوش عراق هست به تراکتور آمده تا دل تی تی ها را شاد کند و باید ببینیم او در خط دفاع یا هافبک چه خواهد کرد او جز خرید های خوب امسال بود</a:t>
            </a:r>
          </a:p>
          <a:p>
            <a:r>
              <a:rPr lang="fa-IR" dirty="0" smtClean="0">
                <a:cs typeface="2  Koodak" panose="00000700000000000000" pitchFamily="2" charset="-78"/>
              </a:rPr>
              <a:t>او در الشرطه،الزورا و کریلیا سووتوف بازی کرده است </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962503" y="685800"/>
            <a:ext cx="3761339" cy="4696996"/>
          </a:xfrm>
        </p:spPr>
      </p:pic>
    </p:spTree>
    <p:extLst>
      <p:ext uri="{BB962C8B-B14F-4D97-AF65-F5344CB8AC3E}">
        <p14:creationId xmlns:p14="http://schemas.microsoft.com/office/powerpoint/2010/main" val="27809304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81</TotalTime>
  <Words>523</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2  Koodak</vt:lpstr>
      <vt:lpstr>2  Yekan</vt:lpstr>
      <vt:lpstr>2 Yekan</vt:lpstr>
      <vt:lpstr>Arial</vt:lpstr>
      <vt:lpstr>Impact</vt:lpstr>
      <vt:lpstr>Main Event</vt:lpstr>
      <vt:lpstr>نقل و انتقالات مهم فوتبال ایران قسمت 2(قسمت 2 بازیکن خارجی)</vt:lpstr>
      <vt:lpstr>آداما نیان  نساجی</vt:lpstr>
      <vt:lpstr>جفرسون باهیا دو سانتوس مس رفسنجان</vt:lpstr>
      <vt:lpstr>رنارتو سیلویرا سپاهان</vt:lpstr>
      <vt:lpstr>نیلسون باربوسا ناسیمنتو جونیور  سپاهان</vt:lpstr>
      <vt:lpstr>وکسلی گومز دو سانتوس گل گهر سیرجان</vt:lpstr>
      <vt:lpstr>الویس کامسوبا سپاهان</vt:lpstr>
      <vt:lpstr>گوستاوو واگنین تراکتور</vt:lpstr>
      <vt:lpstr>صفا هادی عبدلله  تراکتور</vt:lpstr>
      <vt:lpstr>هانسل اورلاندو زاپاتا آلومینیوم اراک</vt:lpstr>
      <vt:lpstr>والنتینو یوئل آلومینیوم اراک</vt:lpstr>
      <vt:lpstr>شیرالدین بابایف صنعت نفت </vt:lpstr>
      <vt:lpstr>پایان!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نقل و انتقالات مهم فوتبال ایران قسمت 2(قسمت 2 بازیکن خارجی)</dc:title>
  <dc:creator>West</dc:creator>
  <cp:lastModifiedBy>West</cp:lastModifiedBy>
  <cp:revision>10</cp:revision>
  <dcterms:created xsi:type="dcterms:W3CDTF">2022-09-20T13:19:07Z</dcterms:created>
  <dcterms:modified xsi:type="dcterms:W3CDTF">2022-09-21T06:54:40Z</dcterms:modified>
</cp:coreProperties>
</file>