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FAC3-8C83-4B17-A31D-31257B17E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BA7B7-C673-40DF-A5AC-CDE316223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A8BD3-DA9C-4D7E-B162-7CAE7C564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1F883-0D14-40C3-B6C8-0E328528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7C3A5-6703-46B6-84FB-95C85EE4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0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C127-1397-4FA8-9761-E46395978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02AA3-F1AE-4275-B827-428B4F07F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39B14-83D0-4D5E-9F27-5FC6BEF2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EFD1A-B717-4047-8777-27E1F3A1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69949-4F89-4A4F-B306-19F7B2A3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2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655164-EFAB-4889-A3A9-FB3B1AB7B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1C155-580D-4A69-B8C0-C4F609502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787AD-6FF9-403D-9851-7186BA08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C7004-A3E7-4EB3-AC9A-FA225698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51DAF-FE87-458A-A9AB-194BB636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01DF-1A69-4DA2-A381-30DBB814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9891B-6F93-45FB-B177-4D924C5D0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08E02-2A66-4DA0-A404-86E2344A2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8D7D3-750D-4F42-86B5-9FD3FE8F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12F06-585E-47DC-819A-EEE5AA5E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9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A101-E557-4301-90B3-088A1B240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72FA1-202B-4920-9EFD-A8E810053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DACEE-7F20-471F-8694-59B57C4F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7B74C-49A4-4A2D-B36F-546E5CE2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D186F-36B2-47B8-99BE-DC39CFC4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9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B841-BC11-44D9-B059-CB7B265E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B2AA7-9D6D-484E-AA02-79391A4D0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5A6B2-844A-492C-9A77-AB172B5B4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5FBB-B9F6-4060-BC40-481F23D6E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26C8B-BAFF-48CE-92BC-D0B20FC7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35D49-1BB1-4DC7-B4FF-84201C22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8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447B-D711-42E0-BE75-033A0D940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DDBAF-EECE-4AB0-B8D0-C2716E8F9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ECC24-9C99-4822-BB81-02E80D8B2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0D639-348C-4908-A40C-AC067E6A0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4B564F-10B3-4E4E-B746-8E5BAD82F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69E52-224C-4950-A029-CC35C041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14251-1BCA-4401-B9A7-9DD5A282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95F04C-7C72-4CD5-9C91-456CCBEE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9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8A41-6A8A-4D02-9901-727E5440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CEF4C-E16B-46B0-89E8-694555C6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8E32D-2BA0-49E5-A43E-A1738DEC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E44C7-9CE6-4777-A859-FE85942F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7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32729-59C8-43AA-B267-C4196C08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CA22E-695E-4232-AD68-627190DF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6540C-3FD0-4376-A46F-14F61041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6A89B-8A49-4BE0-98DD-9507D046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14330-D36D-431A-949F-89F0BD968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F1503-3852-4E53-B9A9-8356D6B87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DEB15-0FBD-4D24-83D0-3B2C45F7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CF6B4-28A4-45A4-885E-4DD2DA811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26EC6-E5D1-40DC-991C-A1196FC7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C85B-1AB8-47FA-8733-3A1F537A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C0535-998B-4258-BED9-202F9064C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976D8-7871-4762-883A-1BB2E08B1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2E4BC-69A3-4086-8B88-0976475C5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74ABD-39DD-48BC-BB8F-19805F04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2F161-43D2-4BE0-9114-8D2B30E6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2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41363A-F291-4BB1-9231-FD7FCB2F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BFE89-2B37-4181-9767-59700FEA8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8098-26CF-4814-9B59-39C11F647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AA88-0D77-4008-BF6B-894568A23E4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09CFB-61EA-43A5-BC94-1FE85AD3E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29C4-12EA-4C48-AFD0-0981CFAB9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1362A-0E9E-47D4-8888-5CAFB5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2F46CA-FB62-4D8D-9844-F81390F5D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92"/>
            <a:ext cx="12192000" cy="691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8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570CEB-10B9-428E-B1F6-3A5194267AFE}"/>
              </a:ext>
            </a:extLst>
          </p:cNvPr>
          <p:cNvSpPr txBox="1"/>
          <p:nvPr/>
        </p:nvSpPr>
        <p:spPr>
          <a:xfrm>
            <a:off x="936978" y="751344"/>
            <a:ext cx="103180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2  Farnaz" panose="00000400000000000000" pitchFamily="2" charset="-78"/>
              </a:rPr>
              <a:t>هنوز هستند که افرادی که نمیدانند برنامه اکسل چیست و چه کاربردی دارد. یه همین دلیل تصمیم گرفتیم به زبان ساده این موضوع را برای شما توضیح دهیم.</a:t>
            </a:r>
          </a:p>
          <a:p>
            <a:endParaRPr lang="fa-IR" dirty="0">
              <a:cs typeface="2  Farnaz" panose="00000400000000000000" pitchFamily="2" charset="-78"/>
            </a:endParaRPr>
          </a:p>
          <a:p>
            <a:r>
              <a:rPr lang="fa-IR" dirty="0">
                <a:cs typeface="2  Farnaz" panose="00000400000000000000" pitchFamily="2" charset="-78"/>
              </a:rPr>
              <a:t>اکسل یک برنامه صفحه گسترده از مایکروسافت و جزء محصولات آفیس برای برنامه های تجاری و حسابداری است. مایکروسافت اکسل کاربران را قادر می سازد تا داده ها را در یک صفحه گسترده قالب بندی، سازماندهی و محاسبه کنند.</a:t>
            </a:r>
          </a:p>
          <a:p>
            <a:endParaRPr lang="fa-IR" dirty="0">
              <a:cs typeface="2  Farnaz" panose="00000400000000000000" pitchFamily="2" charset="-78"/>
            </a:endParaRPr>
          </a:p>
          <a:p>
            <a:r>
              <a:rPr lang="fa-IR" dirty="0">
                <a:cs typeface="2  Farnaz" panose="00000400000000000000" pitchFamily="2" charset="-78"/>
              </a:rPr>
              <a:t>با سازماندهی داده ها با استفاده از نرم افزارهایی مانند اکسل، تحلیلگران داده و سایر کاربران می توانند مشاهده اطلاعات را با افزودن یا تغییر داده ها واضح تر کنند. اکسل شامل تعداد زیادی جعبه به نام سلول است که در ردیف ها و ستون ها مرتب شده اند. داده ها در این سلول ها قرار می گیرند.</a:t>
            </a:r>
          </a:p>
          <a:p>
            <a:endParaRPr lang="fa-IR" dirty="0">
              <a:cs typeface="2  Farnaz" panose="00000400000000000000" pitchFamily="2" charset="-78"/>
            </a:endParaRPr>
          </a:p>
          <a:p>
            <a:r>
              <a:rPr lang="fa-IR" dirty="0">
                <a:cs typeface="2  Farnaz" panose="00000400000000000000" pitchFamily="2" charset="-78"/>
              </a:rPr>
              <a:t>اکسل بخشی از مجموعه مایکروسافت آفیس و آفیس 365 است و با سایر برنامه های مجموعه آفیس سازگار است. نرم افزار صفحه گسترده برای پلتفرم های </a:t>
            </a:r>
            <a:r>
              <a:rPr lang="en-US" dirty="0">
                <a:cs typeface="2  Farnaz" panose="00000400000000000000" pitchFamily="2" charset="-78"/>
              </a:rPr>
              <a:t>Windows، macOS، Android </a:t>
            </a:r>
            <a:r>
              <a:rPr lang="fa-IR" dirty="0">
                <a:cs typeface="2  Farnaz" panose="00000400000000000000" pitchFamily="2" charset="-78"/>
              </a:rPr>
              <a:t>و </a:t>
            </a:r>
            <a:r>
              <a:rPr lang="en-US" dirty="0">
                <a:cs typeface="2  Farnaz" panose="00000400000000000000" pitchFamily="2" charset="-78"/>
              </a:rPr>
              <a:t>iOS </a:t>
            </a:r>
            <a:r>
              <a:rPr lang="fa-IR" dirty="0">
                <a:cs typeface="2  Farnaz" panose="00000400000000000000" pitchFamily="2" charset="-78"/>
              </a:rPr>
              <a:t>در دسترس است که شما میتوانید از طریق ورود به سایت اکسل آفیس جدیدترین نسخه های آن را برای پلتفرم های متفاوت دانلود کنید.</a:t>
            </a:r>
          </a:p>
          <a:p>
            <a:endParaRPr lang="fa-IR" dirty="0">
              <a:cs typeface="2  Farnaz" panose="00000400000000000000" pitchFamily="2" charset="-78"/>
            </a:endParaRPr>
          </a:p>
          <a:p>
            <a:r>
              <a:rPr lang="fa-IR" dirty="0">
                <a:cs typeface="2  Farnaz" panose="00000400000000000000" pitchFamily="2" charset="-78"/>
              </a:rPr>
              <a:t>قریب به 40 سال است که اکسل در برنامه های تجاری و حسابداری مورد استفاده قرار میگیرد و یکی از پراستفاده ترین نرم افزار های تجاری میباشد.</a:t>
            </a:r>
          </a:p>
          <a:p>
            <a:endParaRPr lang="fa-IR" dirty="0">
              <a:cs typeface="2  Farnaz" panose="00000400000000000000" pitchFamily="2" charset="-78"/>
            </a:endParaRPr>
          </a:p>
          <a:p>
            <a:r>
              <a:rPr lang="fa-IR" dirty="0">
                <a:cs typeface="2  Farnaz" panose="00000400000000000000" pitchFamily="2" charset="-78"/>
              </a:rPr>
              <a:t>امروزه کمتر حسابدای است که کار با نرم افزار اکسل را بلد نباشد و یادگیری این نرم افزار یکی از ملزومات ورود به بازار کار حسابداری است.</a:t>
            </a:r>
            <a:endParaRPr lang="en-US" dirty="0">
              <a:cs typeface="2 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828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47F041-A7A5-40C4-ACB7-0DB33FB74187}"/>
              </a:ext>
            </a:extLst>
          </p:cNvPr>
          <p:cNvSpPr txBox="1"/>
          <p:nvPr/>
        </p:nvSpPr>
        <p:spPr>
          <a:xfrm>
            <a:off x="993422" y="1305341"/>
            <a:ext cx="102051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2  Farnaz" panose="00000400000000000000" pitchFamily="2" charset="-78"/>
              </a:rPr>
              <a:t>مایکروسافت اکسل یک برنامه صفحه گسترده است. این بدان معناست که برای ایجاد شبکه‌هایی از متن، اعداد و فرمول‌هایی که محاسبات را مشخص می‌کنند، استفاده می‌شود.</a:t>
            </a:r>
          </a:p>
          <a:p>
            <a:r>
              <a:rPr lang="fa-IR" dirty="0">
                <a:cs typeface="2  Farnaz" panose="00000400000000000000" pitchFamily="2" charset="-78"/>
              </a:rPr>
              <a:t>این برنامه برای بسیاری از مشاغل که از آن برای ثبت مخارج و درآمد، برنامه ریزی بودجه، نمودار داده ها و ارائه خلاصه نتایج مالی استفاده می کنند، بسیار ارزشمند است.</a:t>
            </a:r>
          </a:p>
          <a:p>
            <a:r>
              <a:rPr lang="fa-IR" dirty="0">
                <a:cs typeface="2  Farnaz" panose="00000400000000000000" pitchFamily="2" charset="-78"/>
              </a:rPr>
              <a:t>می‌توان نرم افزار اکسل را طوری برنامه‌ریزی کرد که داده‌ها را از منابع خارجی مانند فیدهای بازار سهام جمع‌آوری کند و به‌طور خودکار داده‌ها را از طریق فرمول‌هایی مانند مدل‌های مالی برای به‌روزرسانی چنین اطلاعاتی در زمان واقعی اجرا کند.</a:t>
            </a:r>
          </a:p>
          <a:p>
            <a:r>
              <a:rPr lang="fa-IR" dirty="0">
                <a:cs typeface="2  Farnaz" panose="00000400000000000000" pitchFamily="2" charset="-78"/>
              </a:rPr>
              <a:t>مانند مایکروسافت ورد، اکسل به یک استاندارد واقعی در دنیای تجارت تبدیل شده است و صفحات گسترده اکسل که اغلب برای تبادل داده ها و انجام محاسبات مختلف ایمیل می شوند و به صورت دیگری به اشتراک گذاشته می شوند.</a:t>
            </a:r>
          </a:p>
          <a:p>
            <a:r>
              <a:rPr lang="fa-IR" dirty="0">
                <a:cs typeface="2  Farnaz" panose="00000400000000000000" pitchFamily="2" charset="-78"/>
              </a:rPr>
              <a:t>اکسل همچنین دارای قابلیت های برنامه نویسی نسبتاً قدرتمندی برای کسانی است که مایل به استفاده از آنها هستند که می توان از آنها برای توسعه قابلیت های محاسباتی مالی و علمی نسبتاً پیچیده استفاده کرد.</a:t>
            </a:r>
          </a:p>
          <a:p>
            <a:r>
              <a:rPr lang="fa-IR" dirty="0">
                <a:cs typeface="2  Farnaz" panose="00000400000000000000" pitchFamily="2" charset="-78"/>
              </a:rPr>
              <a:t>از برنامه اکسل میتوان برای ایجاد فرم های گرافیکی استفاده کرد.</a:t>
            </a:r>
          </a:p>
          <a:p>
            <a:r>
              <a:rPr lang="fa-IR" dirty="0">
                <a:cs typeface="2  Farnaz" panose="00000400000000000000" pitchFamily="2" charset="-78"/>
              </a:rPr>
              <a:t>میتوان با بهره گیری از فرمول های حسابداری برای میزان فروش آینده پیش بینی هایی انجام داد.</a:t>
            </a:r>
          </a:p>
          <a:p>
            <a:r>
              <a:rPr lang="fa-IR" dirty="0">
                <a:cs typeface="2  Farnaz" panose="00000400000000000000" pitchFamily="2" charset="-78"/>
              </a:rPr>
              <a:t>امکان گزارشگیری به ساده ترین روش</a:t>
            </a:r>
          </a:p>
          <a:p>
            <a:r>
              <a:rPr lang="fa-IR" dirty="0">
                <a:cs typeface="2  Farnaz" panose="00000400000000000000" pitchFamily="2" charset="-78"/>
              </a:rPr>
              <a:t>امکان تخصیص هزینه ها به افراد مشخص</a:t>
            </a:r>
          </a:p>
          <a:p>
            <a:r>
              <a:rPr lang="fa-IR" dirty="0">
                <a:cs typeface="2  Farnaz" panose="00000400000000000000" pitchFamily="2" charset="-78"/>
              </a:rPr>
              <a:t>امکان ایجاد گراف و نمودار برای نمایش واضح تر نتایج حسابداری و مالی</a:t>
            </a:r>
            <a:endParaRPr lang="en-US" dirty="0">
              <a:cs typeface="2 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2912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396761-0317-49AF-81B6-ABEB216C4454}"/>
              </a:ext>
            </a:extLst>
          </p:cNvPr>
          <p:cNvSpPr txBox="1"/>
          <p:nvPr/>
        </p:nvSpPr>
        <p:spPr>
          <a:xfrm>
            <a:off x="3160889" y="3075057"/>
            <a:ext cx="6877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000" dirty="0">
                <a:cs typeface="B Esfehan" panose="00000700000000000000" pitchFamily="2" charset="-78"/>
              </a:rPr>
              <a:t>کاری ار مهیار رحیمی کلاس 8ب</a:t>
            </a:r>
            <a:endParaRPr lang="en-US" sz="4000" dirty="0">
              <a:cs typeface="B Esfeha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2551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mahyar ARES</dc:creator>
  <cp:lastModifiedBy>mahyar ARES</cp:lastModifiedBy>
  <cp:revision>3</cp:revision>
  <dcterms:created xsi:type="dcterms:W3CDTF">2022-10-21T18:15:08Z</dcterms:created>
  <dcterms:modified xsi:type="dcterms:W3CDTF">2022-10-21T18:28:53Z</dcterms:modified>
</cp:coreProperties>
</file>