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2" r:id="rId2"/>
    <p:sldId id="256" r:id="rId3"/>
    <p:sldId id="257" r:id="rId4"/>
    <p:sldId id="261" r:id="rId5"/>
    <p:sldId id="258" r:id="rId6"/>
    <p:sldId id="260" r:id="rId7"/>
    <p:sldId id="259"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2F0E4E6-F9DA-44E7-995C-A0A0B6824B74}" type="datetimeFigureOut">
              <a:rPr lang="en-US" smtClean="0"/>
              <a:pPr/>
              <a:t>4/3/2019</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BA88B36D-6EBA-462F-919C-27BAE8009BE1}"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F0E4E6-F9DA-44E7-995C-A0A0B6824B74}" type="datetimeFigureOut">
              <a:rPr lang="en-US" smtClean="0"/>
              <a:pPr/>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8B36D-6EBA-462F-919C-27BAE8009B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F0E4E6-F9DA-44E7-995C-A0A0B6824B74}" type="datetimeFigureOut">
              <a:rPr lang="en-US" smtClean="0"/>
              <a:pPr/>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8B36D-6EBA-462F-919C-27BAE8009BE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F0E4E6-F9DA-44E7-995C-A0A0B6824B74}" type="datetimeFigureOut">
              <a:rPr lang="en-US" smtClean="0"/>
              <a:pPr/>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8B36D-6EBA-462F-919C-27BAE8009BE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2F0E4E6-F9DA-44E7-995C-A0A0B6824B74}" type="datetimeFigureOut">
              <a:rPr lang="en-US" smtClean="0"/>
              <a:pPr/>
              <a:t>4/3/2019</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8B36D-6EBA-462F-919C-27BAE8009BE1}"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2F0E4E6-F9DA-44E7-995C-A0A0B6824B74}" type="datetimeFigureOut">
              <a:rPr lang="en-US" smtClean="0"/>
              <a:pPr/>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8B36D-6EBA-462F-919C-27BAE8009BE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2F0E4E6-F9DA-44E7-995C-A0A0B6824B74}" type="datetimeFigureOut">
              <a:rPr lang="en-US" smtClean="0"/>
              <a:pPr/>
              <a:t>4/3/2019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88B36D-6EBA-462F-919C-27BAE8009BE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F0E4E6-F9DA-44E7-995C-A0A0B6824B74}" type="datetimeFigureOut">
              <a:rPr lang="en-US" smtClean="0"/>
              <a:pPr/>
              <a:t>4/3/2019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88B36D-6EBA-462F-919C-27BAE8009B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2F0E4E6-F9DA-44E7-995C-A0A0B6824B74}" type="datetimeFigureOut">
              <a:rPr lang="en-US" smtClean="0"/>
              <a:pPr/>
              <a:t>4/3/2019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88B36D-6EBA-462F-919C-27BAE8009B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2F0E4E6-F9DA-44E7-995C-A0A0B6824B74}" type="datetimeFigureOut">
              <a:rPr lang="en-US" smtClean="0"/>
              <a:pPr/>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8B36D-6EBA-462F-919C-27BAE8009BE1}"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72F0E4E6-F9DA-44E7-995C-A0A0B6824B74}" type="datetimeFigureOut">
              <a:rPr lang="en-US" smtClean="0"/>
              <a:pPr/>
              <a:t>4/3/2019</a:t>
            </a:fld>
            <a:endParaRPr lang="en-US"/>
          </a:p>
        </p:txBody>
      </p:sp>
      <p:sp>
        <p:nvSpPr>
          <p:cNvPr id="7" name="Slide Number Placeholder 6"/>
          <p:cNvSpPr>
            <a:spLocks noGrp="1"/>
          </p:cNvSpPr>
          <p:nvPr>
            <p:ph type="sldNum" sz="quarter" idx="12"/>
          </p:nvPr>
        </p:nvSpPr>
        <p:spPr/>
        <p:txBody>
          <a:bodyPr/>
          <a:lstStyle/>
          <a:p>
            <a:fld id="{BA88B36D-6EBA-462F-919C-27BAE8009BE1}"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72F0E4E6-F9DA-44E7-995C-A0A0B6824B74}" type="datetimeFigureOut">
              <a:rPr lang="en-US" smtClean="0"/>
              <a:pPr/>
              <a:t>4/3/2019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A88B36D-6EBA-462F-919C-27BAE8009BE1}"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28600" y="304800"/>
            <a:ext cx="8686800" cy="6324599"/>
          </a:xfrm>
          <a:prstGeom prst="rect">
            <a:avLst/>
          </a:prstGeom>
          <a:ln>
            <a:noFill/>
          </a:ln>
          <a:effectLst>
            <a:softEdge rad="112500"/>
          </a:effectLst>
        </p:spPr>
      </p:pic>
    </p:spTree>
    <p:extLst>
      <p:ext uri="{BB962C8B-B14F-4D97-AF65-F5344CB8AC3E}">
        <p14:creationId xmlns:p14="http://schemas.microsoft.com/office/powerpoint/2010/main" xmlns="" val="3369902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fa-IR" dirty="0" smtClean="0"/>
              <a:t>تاریخ</a:t>
            </a:r>
            <a:endParaRPr lang="en-US" dirty="0"/>
          </a:p>
        </p:txBody>
      </p:sp>
      <p:sp>
        <p:nvSpPr>
          <p:cNvPr id="2" name="Title 1"/>
          <p:cNvSpPr>
            <a:spLocks noGrp="1"/>
          </p:cNvSpPr>
          <p:nvPr>
            <p:ph type="ctrTitle"/>
          </p:nvPr>
        </p:nvSpPr>
        <p:spPr/>
        <p:txBody>
          <a:bodyPr/>
          <a:lstStyle/>
          <a:p>
            <a:r>
              <a:rPr lang="fa-IR" dirty="0" smtClean="0"/>
              <a:t>علی آقابابا</a:t>
            </a:r>
            <a:br>
              <a:rPr lang="fa-IR" dirty="0" smtClean="0"/>
            </a:br>
            <a:r>
              <a:rPr lang="fa-IR" dirty="0" smtClean="0"/>
              <a:t>هشتم الف</a:t>
            </a:r>
            <a:endParaRPr lang="en-US" dirty="0"/>
          </a:p>
        </p:txBody>
      </p:sp>
    </p:spTree>
    <p:extLst>
      <p:ext uri="{BB962C8B-B14F-4D97-AF65-F5344CB8AC3E}">
        <p14:creationId xmlns:p14="http://schemas.microsoft.com/office/powerpoint/2010/main" xmlns="" val="477188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بیشینه تاریخی</a:t>
            </a:r>
            <a:endParaRPr lang="en-US" dirty="0"/>
          </a:p>
        </p:txBody>
      </p:sp>
      <p:sp>
        <p:nvSpPr>
          <p:cNvPr id="3" name="Content Placeholder 2"/>
          <p:cNvSpPr>
            <a:spLocks noGrp="1"/>
          </p:cNvSpPr>
          <p:nvPr>
            <p:ph idx="1"/>
          </p:nvPr>
        </p:nvSpPr>
        <p:spPr/>
        <p:txBody>
          <a:bodyPr>
            <a:normAutofit fontScale="92500" lnSpcReduction="10000"/>
          </a:bodyPr>
          <a:lstStyle/>
          <a:p>
            <a:pPr algn="just" rtl="1"/>
            <a:r>
              <a:rPr lang="fa-IR" dirty="0">
                <a:cs typeface="B Nazanin" panose="00000400000000000000" pitchFamily="2" charset="-78"/>
              </a:rPr>
              <a:t>تهران پیشینه‌ای طولانی دارد و باستان‌شناسان بر این باورند که زندگی در این منطقه به دوران نوسنگی برمی‌گردد. در سال ۱۳۹۳، اسکلت یک انسان در منطقه مولوی تهران، متعلق به حدود ۷٬۰۰۰ سال پیش پیدا شد؛ در سال ۱۳۹۴ نیز یک اسکلت دیگر به همراه ابزارهای سنگی در نزدیکی همان محل یافت شد.</a:t>
            </a:r>
          </a:p>
          <a:p>
            <a:pPr algn="just" rtl="1"/>
            <a:r>
              <a:rPr lang="fa-IR" dirty="0">
                <a:cs typeface="B Nazanin" panose="00000400000000000000" pitchFamily="2" charset="-78"/>
              </a:rPr>
              <a:t>در برخی نوشته‌های پارسیگ، ری به عنوان زادگاه زرتشت معرفی شده‌است همچنین در درگیری میان داریوش سوم و اسکندر مقدونی، اسکندر و سپاهیانش برای چند روز در این منطقه توقف داشتند.</a:t>
            </a:r>
          </a:p>
          <a:p>
            <a:pPr algn="just" rtl="1"/>
            <a:r>
              <a:rPr lang="fa-IR" dirty="0">
                <a:cs typeface="B Nazanin" panose="00000400000000000000" pitchFamily="2" charset="-78"/>
              </a:rPr>
              <a:t>در نوشته‌های تاریخی از تهران به عنوان منطقه‌ای خوش آب و هوا و پر از باغ‌های میوه یاد شده‌است.در اوایل قرن هفتم بر اثر حملهٔ چند بارهٔ مغول‌ها به ری و رخدادهایی همانند زلزله، ری که از شهرهای پرآوازهٔ آن دوران بود، ویران گشت، بسیاری از مردمش کشته شدند و گروه‌هایی از آن‌ها نیز به دیگر نقاط پناه بردند؛ تهران یکی از محل‌هایی بود که پناهگاه مردم ری شد که این در کنار انتقال دانش ساخت‌وساز، تجارت و شهروندی مردم ری به تهران، توانست آغاز فصل تازه‌ای برای پیشرفت تهران باشد</a:t>
            </a:r>
          </a:p>
          <a:p>
            <a:endParaRPr lang="en-US" dirty="0"/>
          </a:p>
        </p:txBody>
      </p:sp>
    </p:spTree>
    <p:extLst>
      <p:ext uri="{BB962C8B-B14F-4D97-AF65-F5344CB8AC3E}">
        <p14:creationId xmlns:p14="http://schemas.microsoft.com/office/powerpoint/2010/main" xmlns="" val="510984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حکومت شکل گرفته</a:t>
            </a:r>
            <a:endParaRPr lang="en-US" dirty="0"/>
          </a:p>
        </p:txBody>
      </p:sp>
      <p:sp>
        <p:nvSpPr>
          <p:cNvPr id="3" name="Content Placeholder 2"/>
          <p:cNvSpPr>
            <a:spLocks noGrp="1"/>
          </p:cNvSpPr>
          <p:nvPr>
            <p:ph idx="1"/>
          </p:nvPr>
        </p:nvSpPr>
        <p:spPr/>
        <p:txBody>
          <a:bodyPr/>
          <a:lstStyle/>
          <a:p>
            <a:pPr algn="just" rtl="1"/>
            <a:r>
              <a:rPr lang="fa-IR" dirty="0">
                <a:cs typeface="B Nazanin" panose="00000400000000000000" pitchFamily="2" charset="-78"/>
              </a:rPr>
              <a:t>تهران در برابر </a:t>
            </a:r>
            <a:r>
              <a:rPr lang="fa-IR" dirty="0" smtClean="0">
                <a:cs typeface="B Nazanin" panose="00000400000000000000" pitchFamily="2" charset="-78"/>
              </a:rPr>
              <a:t>حمله </a:t>
            </a:r>
            <a:r>
              <a:rPr lang="fa-IR" dirty="0">
                <a:cs typeface="B Nazanin" panose="00000400000000000000" pitchFamily="2" charset="-78"/>
              </a:rPr>
              <a:t>افغان‌ها (پشتون‌ها) ایستادگی زیادی کرد و به همین خاطر آن‌ها پس از تصرف تهران این شهر را ویران کردند و باغ‌ها و تاکستان‌های آن را از میان بردند</a:t>
            </a:r>
            <a:r>
              <a:rPr lang="fa-IR" dirty="0" smtClean="0">
                <a:cs typeface="B Nazanin" panose="00000400000000000000" pitchFamily="2" charset="-78"/>
              </a:rPr>
              <a:t>. در </a:t>
            </a:r>
            <a:r>
              <a:rPr lang="fa-IR" dirty="0">
                <a:cs typeface="B Nazanin" panose="00000400000000000000" pitchFamily="2" charset="-78"/>
              </a:rPr>
              <a:t>زمان نادرشاه تهران دوباره نام و نشانی یافت و در همین شهر بود که نادرشاه رهبران بزرگ شیعه و سنی را گرد هم آورد و پیشنهاد اتحاد اسلامی و رفع اختلاف‌ها را به آن‌ها داد</a:t>
            </a:r>
            <a:r>
              <a:rPr lang="fa-IR" dirty="0" smtClean="0">
                <a:cs typeface="B Nazanin" panose="00000400000000000000" pitchFamily="2" charset="-78"/>
              </a:rPr>
              <a:t>.</a:t>
            </a:r>
          </a:p>
          <a:p>
            <a:pPr algn="just" rtl="1"/>
            <a:r>
              <a:rPr lang="fa-IR" dirty="0">
                <a:cs typeface="B Nazanin" panose="00000400000000000000" pitchFamily="2" charset="-78"/>
              </a:rPr>
              <a:t>کریمخان زند به مدّت ۴ سال تهران را مرکز حکومت خود قرار داد و در محوّطهٔ ارگ بناهای جدیدی احداث نمود. </a:t>
            </a:r>
          </a:p>
          <a:p>
            <a:pPr algn="just" rtl="1"/>
            <a:r>
              <a:rPr lang="fa-IR" dirty="0" smtClean="0">
                <a:cs typeface="B Nazanin" panose="00000400000000000000" pitchFamily="2" charset="-78"/>
              </a:rPr>
              <a:t>آغا </a:t>
            </a:r>
            <a:r>
              <a:rPr lang="fa-IR" dirty="0">
                <a:cs typeface="B Nazanin" panose="00000400000000000000" pitchFamily="2" charset="-78"/>
              </a:rPr>
              <a:t>محمدخان برابر نوروز ۱۱۶۴ خ. تهران را به پایتختی برگزید و در همین شهر تاج‌گذاری کرد.</a:t>
            </a:r>
          </a:p>
          <a:p>
            <a:pPr algn="just" rtl="1"/>
            <a:endParaRPr lang="en-US" dirty="0">
              <a:cs typeface="B Nazanin" panose="00000400000000000000" pitchFamily="2" charset="-78"/>
            </a:endParaRPr>
          </a:p>
        </p:txBody>
      </p:sp>
    </p:spTree>
    <p:extLst>
      <p:ext uri="{BB962C8B-B14F-4D97-AF65-F5344CB8AC3E}">
        <p14:creationId xmlns:p14="http://schemas.microsoft.com/office/powerpoint/2010/main" xmlns="" val="65325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a:cs typeface="B Nazanin" panose="00000400000000000000" pitchFamily="2" charset="-78"/>
              </a:rPr>
              <a:t>ساختمان وبناهای تهران</a:t>
            </a:r>
            <a:endParaRPr lang="en-US" sz="4000" dirty="0">
              <a:cs typeface="B Nazanin" panose="00000400000000000000" pitchFamily="2" charset="-78"/>
            </a:endParaRPr>
          </a:p>
        </p:txBody>
      </p:sp>
      <p:sp>
        <p:nvSpPr>
          <p:cNvPr id="3" name="Content Placeholder 2"/>
          <p:cNvSpPr>
            <a:spLocks noGrp="1"/>
          </p:cNvSpPr>
          <p:nvPr>
            <p:ph idx="1"/>
          </p:nvPr>
        </p:nvSpPr>
        <p:spPr>
          <a:xfrm>
            <a:off x="4648200" y="1752600"/>
            <a:ext cx="4038600" cy="4373563"/>
          </a:xfrm>
        </p:spPr>
        <p:txBody>
          <a:bodyPr/>
          <a:lstStyle/>
          <a:p>
            <a:pPr algn="just" rtl="1"/>
            <a:r>
              <a:rPr lang="fa-IR" sz="3200" dirty="0">
                <a:cs typeface="B Nazanin" panose="00000400000000000000" pitchFamily="2" charset="-78"/>
              </a:rPr>
              <a:t>موزه سینما</a:t>
            </a:r>
          </a:p>
          <a:p>
            <a:pPr algn="just" rtl="1"/>
            <a:r>
              <a:rPr lang="fa-IR" sz="3200" dirty="0">
                <a:cs typeface="B Nazanin" panose="00000400000000000000" pitchFamily="2" charset="-78"/>
              </a:rPr>
              <a:t>سرای روشن</a:t>
            </a:r>
          </a:p>
          <a:p>
            <a:pPr algn="just" rtl="1"/>
            <a:r>
              <a:rPr lang="fa-IR" sz="3200" dirty="0">
                <a:cs typeface="B Nazanin" panose="00000400000000000000" pitchFamily="2" charset="-78"/>
              </a:rPr>
              <a:t>تماشاگه زمان</a:t>
            </a:r>
          </a:p>
          <a:p>
            <a:pPr algn="just" rtl="1"/>
            <a:r>
              <a:rPr lang="fa-IR" sz="3200" dirty="0">
                <a:cs typeface="B Nazanin" panose="00000400000000000000" pitchFamily="2" charset="-78"/>
              </a:rPr>
              <a:t>شمس العماره</a:t>
            </a:r>
          </a:p>
          <a:p>
            <a:pPr algn="just" rtl="1"/>
            <a:r>
              <a:rPr lang="fa-IR" sz="3200" dirty="0">
                <a:cs typeface="B Nazanin" panose="00000400000000000000" pitchFamily="2" charset="-78"/>
              </a:rPr>
              <a:t>کاخ سبز</a:t>
            </a:r>
          </a:p>
          <a:p>
            <a:pPr algn="just" rtl="1"/>
            <a:r>
              <a:rPr lang="fa-IR" sz="3200" dirty="0">
                <a:cs typeface="B Nazanin" panose="00000400000000000000" pitchFamily="2" charset="-78"/>
              </a:rPr>
              <a:t>عمارت مسعودیه</a:t>
            </a:r>
          </a:p>
          <a:p>
            <a:pPr algn="just" rtl="1"/>
            <a:r>
              <a:rPr lang="fa-IR" sz="3200" dirty="0">
                <a:cs typeface="B Nazanin" panose="00000400000000000000" pitchFamily="2" charset="-78"/>
              </a:rPr>
              <a:t>تئاتر شهر</a:t>
            </a:r>
          </a:p>
          <a:p>
            <a:pPr algn="r" rtl="1"/>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4909" y="1905000"/>
            <a:ext cx="2743200" cy="2206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4909" y="4137458"/>
            <a:ext cx="2743200" cy="2206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52800" y="3124200"/>
            <a:ext cx="2695575" cy="2255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823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اشیاء تاریخی</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85800" y="2057400"/>
            <a:ext cx="3352800" cy="1981200"/>
          </a:xfrm>
          <a:prstGeom prst="rect">
            <a:avLst/>
          </a:prstGeom>
          <a:ln>
            <a:noFill/>
          </a:ln>
          <a:effectLst>
            <a:softEdge rad="112500"/>
          </a:effectLst>
        </p:spPr>
      </p:pic>
      <p:pic>
        <p:nvPicPr>
          <p:cNvPr id="3074" name="Picture 2" descr="C:\Users\majid\Desktop\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81600" y="1981200"/>
            <a:ext cx="3090863" cy="201771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3075" name="Picture 3" descr="C:\Users\majid\Desktop\thRI2Y32Z9.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78125" y="4424363"/>
            <a:ext cx="3317875" cy="158115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02427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a:cs typeface="B Nazanin" panose="00000400000000000000" pitchFamily="2" charset="-78"/>
              </a:rPr>
              <a:t>موزه های تهران</a:t>
            </a:r>
            <a:endParaRPr lang="en-US" sz="3600" dirty="0">
              <a:cs typeface="B Nazanin" panose="00000400000000000000" pitchFamily="2" charset="-78"/>
            </a:endParaRPr>
          </a:p>
        </p:txBody>
      </p:sp>
      <p:sp>
        <p:nvSpPr>
          <p:cNvPr id="3" name="Content Placeholder 2"/>
          <p:cNvSpPr>
            <a:spLocks noGrp="1"/>
          </p:cNvSpPr>
          <p:nvPr>
            <p:ph idx="1"/>
          </p:nvPr>
        </p:nvSpPr>
        <p:spPr>
          <a:xfrm>
            <a:off x="3886200" y="2057400"/>
            <a:ext cx="4114800" cy="2971800"/>
          </a:xfrm>
        </p:spPr>
        <p:txBody>
          <a:bodyPr/>
          <a:lstStyle/>
          <a:p>
            <a:pPr algn="r" rtl="1"/>
            <a:r>
              <a:rPr lang="fa-IR" sz="3200" dirty="0">
                <a:cs typeface="B Nazanin" panose="00000400000000000000" pitchFamily="2" charset="-78"/>
              </a:rPr>
              <a:t>موزه ایران باستان</a:t>
            </a:r>
          </a:p>
          <a:p>
            <a:pPr algn="r" rtl="1"/>
            <a:r>
              <a:rPr lang="fa-IR" sz="3200" dirty="0">
                <a:cs typeface="B Nazanin" panose="00000400000000000000" pitchFamily="2" charset="-78"/>
              </a:rPr>
              <a:t>موزه هنرهای معاصر</a:t>
            </a:r>
          </a:p>
          <a:p>
            <a:pPr algn="r" rtl="1"/>
            <a:r>
              <a:rPr lang="fa-IR" sz="3200" dirty="0">
                <a:cs typeface="B Nazanin" panose="00000400000000000000" pitchFamily="2" charset="-78"/>
              </a:rPr>
              <a:t>موزه سینما</a:t>
            </a:r>
          </a:p>
          <a:p>
            <a:pPr algn="r" rtl="1"/>
            <a:r>
              <a:rPr lang="fa-IR" sz="3200" dirty="0">
                <a:cs typeface="B Nazanin" panose="00000400000000000000" pitchFamily="2" charset="-78"/>
              </a:rPr>
              <a:t>موزه های کاخ موزه سعدآباد</a:t>
            </a:r>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2636" y="2057400"/>
            <a:ext cx="2841625" cy="1884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2943" y="4343400"/>
            <a:ext cx="2835275" cy="2043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33800" y="4450556"/>
            <a:ext cx="4038600"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786842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27</TotalTime>
  <Words>345</Words>
  <Application>Microsoft Office PowerPoint</Application>
  <PresentationFormat>On-screen Show (4:3)</PresentationFormat>
  <Paragraphs>24</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Apothecary</vt:lpstr>
      <vt:lpstr>Slide 1</vt:lpstr>
      <vt:lpstr>علی آقابابا هشتم الف</vt:lpstr>
      <vt:lpstr>بیشینه تاریخی</vt:lpstr>
      <vt:lpstr>حکومت شکل گرفته</vt:lpstr>
      <vt:lpstr>ساختمان وبناهای تهران</vt:lpstr>
      <vt:lpstr>اشیاء تاریخی</vt:lpstr>
      <vt:lpstr>موزه های تهران</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majid</dc:creator>
  <cp:lastModifiedBy>masoud</cp:lastModifiedBy>
  <cp:revision>4</cp:revision>
  <dcterms:created xsi:type="dcterms:W3CDTF">2019-03-31T16:36:11Z</dcterms:created>
  <dcterms:modified xsi:type="dcterms:W3CDTF">2019-04-03T08:25:57Z</dcterms:modified>
</cp:coreProperties>
</file>