
<file path=[Content_Types].xml><?xml version="1.0" encoding="utf-8"?>
<Types xmlns="http://schemas.openxmlformats.org/package/2006/content-types">
  <Default Extension="aac" ContentType="audio/aac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0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4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584787"/>
            <a:ext cx="422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>
                <a:solidFill>
                  <a:srgbClr val="FF0000"/>
                </a:solidFill>
                <a:cs typeface="A EntezareZohoor 6 **" panose="00000700000000000000" pitchFamily="2" charset="-78"/>
              </a:rPr>
              <a:t>کاری از امید خدام </a:t>
            </a: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A EntezareZohoor 5 **" panose="00000700000000000000" pitchFamily="2" charset="-78"/>
              </a:rPr>
              <a:t>پژوهش اجتماعی شهرستان شوش </a:t>
            </a:r>
          </a:p>
          <a:p>
            <a:pPr algn="r"/>
            <a:r>
              <a:rPr lang="fa-IR" sz="3200" dirty="0" smtClean="0">
                <a:solidFill>
                  <a:srgbClr val="00B050"/>
                </a:solidFill>
                <a:cs typeface="A EntezareZohoor 1 **" panose="00000700000000000000" pitchFamily="2" charset="-78"/>
              </a:rPr>
              <a:t>آقای شعبانی</a:t>
            </a:r>
            <a:endParaRPr lang="en-US" sz="3200" dirty="0">
              <a:solidFill>
                <a:srgbClr val="00B050"/>
              </a:solidFill>
              <a:cs typeface="A EntezareZohoor 1 **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45869"/>
            <a:ext cx="4495800" cy="1238250"/>
          </a:xfrm>
          <a:prstGeom prst="rect">
            <a:avLst/>
          </a:prstGeom>
        </p:spPr>
      </p:pic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2585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078">
        <p14:reveal/>
      </p:transition>
    </mc:Choice>
    <mc:Fallback>
      <p:transition spd="slow" advTm="18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1767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ln w="0">
                  <a:solidFill>
                    <a:srgbClr val="00B05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 EntezareZohoor 3 **" panose="00000700000000000000" pitchFamily="2" charset="-78"/>
              </a:rPr>
              <a:t>آداب و رسوم</a:t>
            </a:r>
            <a:endParaRPr lang="en-US" sz="5400" dirty="0">
              <a:ln w="0">
                <a:solidFill>
                  <a:srgbClr val="00B05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 EntezareZohoor 3 **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92" y="1417638"/>
            <a:ext cx="4729272" cy="32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276600"/>
            <a:ext cx="4402028" cy="330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5685">
        <p14:honeycomb/>
      </p:transition>
    </mc:Choice>
    <mc:Fallback>
      <p:transition spd="slow" advTm="75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7523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70C0"/>
                </a:solidFill>
                <a:cs typeface="A EntezareZohoor 5 **" panose="00000700000000000000" pitchFamily="2" charset="-78"/>
              </a:rPr>
              <a:t>نژاد و زبان</a:t>
            </a:r>
            <a:endParaRPr lang="en-US" sz="5400" dirty="0">
              <a:solidFill>
                <a:srgbClr val="0070C0"/>
              </a:solidFill>
              <a:cs typeface="A EntezareZohoor 5 **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5" y="1443038"/>
            <a:ext cx="5120055" cy="399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417638"/>
            <a:ext cx="4114800" cy="516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7" name="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6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922">
        <p:split orient="vert"/>
      </p:transition>
    </mc:Choice>
    <mc:Fallback>
      <p:transition spd="slow" advTm="439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8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43883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A EntezareZohoor 2 **" panose="00000700000000000000" pitchFamily="2" charset="-78"/>
              </a:rPr>
              <a:t>سوغات</a:t>
            </a:r>
            <a:endParaRPr lang="en-US" dirty="0">
              <a:solidFill>
                <a:srgbClr val="7030A0"/>
              </a:solidFill>
              <a:cs typeface="A EntezareZohoor 2 **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66" y="1265633"/>
            <a:ext cx="4351216" cy="3535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22" y="4647008"/>
            <a:ext cx="308610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65" y="4572000"/>
            <a:ext cx="3176955" cy="25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" y="289321"/>
            <a:ext cx="3377223" cy="2743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20" y="3294260"/>
            <a:ext cx="2514600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21" y="202802"/>
            <a:ext cx="2191238" cy="178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8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4756">
        <p15:prstTrans prst="curtains"/>
      </p:transition>
    </mc:Choice>
    <mc:Fallback>
      <p:transition spd="slow" advTm="14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  <p14:stopEvt time="14756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00B0F0"/>
                </a:solidFill>
                <a:cs typeface="A EntezareZohoor 6 **" panose="00000700000000000000" pitchFamily="2" charset="-78"/>
              </a:rPr>
              <a:t>امید وارم لذت برده باشید</a:t>
            </a:r>
            <a:endParaRPr lang="en-US" sz="5400" dirty="0">
              <a:solidFill>
                <a:srgbClr val="00B0F0"/>
              </a:solidFill>
              <a:cs typeface="A EntezareZohoor 6 **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447675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77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126">
        <p15:prstTrans prst="crush"/>
      </p:transition>
    </mc:Choice>
    <mc:Fallback>
      <p:transition spd="slow" advTm="2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</Words>
  <Application>Microsoft Office PowerPoint</Application>
  <PresentationFormat>On-screen Show (4:3)</PresentationFormat>
  <Paragraphs>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 EntezareZohoor 1 **</vt:lpstr>
      <vt:lpstr>A EntezareZohoor 2 **</vt:lpstr>
      <vt:lpstr>A EntezareZohoor 3 **</vt:lpstr>
      <vt:lpstr>A EntezareZohoor 5 **</vt:lpstr>
      <vt:lpstr>A EntezareZohoor 6 **</vt:lpstr>
      <vt:lpstr>Arial</vt:lpstr>
      <vt:lpstr>Calibri</vt:lpstr>
      <vt:lpstr>Office Theme</vt:lpstr>
      <vt:lpstr>PowerPoint Presentation</vt:lpstr>
      <vt:lpstr>آداب و رسوم</vt:lpstr>
      <vt:lpstr>نژاد و زبان</vt:lpstr>
      <vt:lpstr>سوغات</vt:lpstr>
      <vt:lpstr>امید وارم لذت برده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ghasemi</dc:creator>
  <cp:lastModifiedBy>ghasemi</cp:lastModifiedBy>
  <cp:revision>10</cp:revision>
  <dcterms:created xsi:type="dcterms:W3CDTF">2006-08-16T00:00:00Z</dcterms:created>
  <dcterms:modified xsi:type="dcterms:W3CDTF">2019-03-21T11:59:06Z</dcterms:modified>
</cp:coreProperties>
</file>