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9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9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286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42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04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3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4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9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8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0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1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E52A83-31F4-421F-A05C-1A79CD88289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5509150-4275-4165-8984-5A346DEA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0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429000"/>
          </a:xfrm>
        </p:spPr>
        <p:txBody>
          <a:bodyPr>
            <a:normAutofit/>
          </a:bodyPr>
          <a:lstStyle/>
          <a:p>
            <a:pPr rtl="1"/>
            <a:r>
              <a:rPr lang="fa-IR" sz="8800" dirty="0" smtClean="0">
                <a:cs typeface="B Koodak" panose="00000700000000000000" pitchFamily="2" charset="-78"/>
              </a:rPr>
              <a:t>بسم الله الرحمن الرحیم</a:t>
            </a:r>
            <a:endParaRPr lang="en-US" sz="8800" dirty="0">
              <a:cs typeface="B Koodak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24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Koodak" panose="00000700000000000000" pitchFamily="2" charset="-78"/>
              </a:rPr>
              <a:t>درس اجتماعی</a:t>
            </a:r>
            <a:r>
              <a:rPr lang="fa-IR" dirty="0" smtClean="0">
                <a:cs typeface="B Koodak" panose="00000700000000000000" pitchFamily="2" charset="-78"/>
              </a:rPr>
              <a:t/>
            </a:r>
            <a:br>
              <a:rPr lang="fa-IR" dirty="0" smtClean="0">
                <a:cs typeface="B Koodak" panose="00000700000000000000" pitchFamily="2" charset="-78"/>
              </a:rPr>
            </a:br>
            <a:r>
              <a:rPr lang="fa-IR" dirty="0">
                <a:cs typeface="B Koodak" panose="00000700000000000000" pitchFamily="2" charset="-78"/>
              </a:rPr>
              <a:t/>
            </a:r>
            <a:br>
              <a:rPr lang="fa-IR" dirty="0">
                <a:cs typeface="B Koodak" panose="00000700000000000000" pitchFamily="2" charset="-78"/>
              </a:rPr>
            </a:b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Koodak" panose="00000700000000000000" pitchFamily="2" charset="-78"/>
              </a:rPr>
              <a:t>استان گیلان</a:t>
            </a:r>
            <a:br>
              <a:rPr lang="fa-IR" dirty="0" smtClean="0">
                <a:solidFill>
                  <a:schemeClr val="accent6">
                    <a:lumMod val="75000"/>
                  </a:schemeClr>
                </a:solidFill>
                <a:cs typeface="B Koodak" panose="00000700000000000000" pitchFamily="2" charset="-78"/>
              </a:rPr>
            </a:br>
            <a:r>
              <a:rPr lang="fa-IR" dirty="0">
                <a:cs typeface="B Koodak" panose="00000700000000000000" pitchFamily="2" charset="-78"/>
              </a:rPr>
              <a:t/>
            </a:r>
            <a:br>
              <a:rPr lang="fa-IR" dirty="0">
                <a:cs typeface="B Koodak" panose="00000700000000000000" pitchFamily="2" charset="-78"/>
              </a:rPr>
            </a:br>
            <a:r>
              <a:rPr lang="fa-IR" dirty="0" smtClean="0">
                <a:solidFill>
                  <a:srgbClr val="92D050"/>
                </a:solidFill>
                <a:cs typeface="B Koodak" panose="00000700000000000000" pitchFamily="2" charset="-78"/>
              </a:rPr>
              <a:t>دبیرستان یک میزان</a:t>
            </a:r>
            <a:r>
              <a:rPr lang="fa-IR" dirty="0" smtClean="0">
                <a:cs typeface="B Koodak" panose="00000700000000000000" pitchFamily="2" charset="-78"/>
              </a:rPr>
              <a:t/>
            </a:r>
            <a:br>
              <a:rPr lang="fa-IR" dirty="0" smtClean="0">
                <a:cs typeface="B Koodak" panose="00000700000000000000" pitchFamily="2" charset="-78"/>
              </a:rPr>
            </a:br>
            <a:r>
              <a:rPr lang="fa-IR" dirty="0">
                <a:cs typeface="B Koodak" panose="00000700000000000000" pitchFamily="2" charset="-78"/>
              </a:rPr>
              <a:t/>
            </a:r>
            <a:br>
              <a:rPr lang="fa-IR" dirty="0">
                <a:cs typeface="B Koodak" panose="00000700000000000000" pitchFamily="2" charset="-78"/>
              </a:rPr>
            </a:br>
            <a:r>
              <a:rPr lang="fa-IR" dirty="0" smtClean="0">
                <a:solidFill>
                  <a:srgbClr val="00B0F0"/>
                </a:solidFill>
                <a:cs typeface="B Koodak" panose="00000700000000000000" pitchFamily="2" charset="-78"/>
              </a:rPr>
              <a:t>کیارش لک</a:t>
            </a:r>
            <a:endParaRPr lang="en-US" dirty="0">
              <a:solidFill>
                <a:srgbClr val="00B0F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6374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r" rtl="1">
              <a:buFont typeface="Wingdings" pitchFamily="2" charset="2"/>
              <a:buChar char="v"/>
            </a:pPr>
            <a:r>
              <a:rPr lang="fa-IR" sz="3200" dirty="0" smtClean="0">
                <a:cs typeface="B Koodak" panose="00000700000000000000" pitchFamily="2" charset="-78"/>
              </a:rPr>
              <a:t>آداب و رسوم: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anose="00000700000000000000" pitchFamily="2" charset="-78"/>
              </a:rPr>
              <a:t>برخی از افراد روستانشین رسم هایی را هنوز انجام میدهند.</a:t>
            </a:r>
          </a:p>
          <a:p>
            <a:pPr marL="0" indent="0" algn="r" rtl="1">
              <a:buNone/>
            </a:pPr>
            <a:r>
              <a:rPr lang="fa-IR" dirty="0" smtClean="0">
                <a:cs typeface="B Koodak" panose="00000700000000000000" pitchFamily="2" charset="-78"/>
              </a:rPr>
              <a:t>به طور مثال:کشتی گیله مردی،نوروز خوانی و بند بازی و....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4948238" cy="3307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3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fa-IR" sz="3200" dirty="0" smtClean="0">
                <a:cs typeface="B Koodak" panose="00000700000000000000" pitchFamily="2" charset="-78"/>
              </a:rPr>
              <a:t>زبان و گویش: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anose="00000700000000000000" pitchFamily="2" charset="-78"/>
              </a:rPr>
              <a:t>در استان گیلان مردم بومی آنجا به زبان گسلکی صحبت میکنند.</a:t>
            </a:r>
          </a:p>
          <a:p>
            <a:pPr marL="0" indent="0" algn="r" rtl="1">
              <a:buNone/>
            </a:pPr>
            <a:r>
              <a:rPr lang="fa-IR" dirty="0" smtClean="0">
                <a:cs typeface="B Koodak" panose="00000700000000000000" pitchFamily="2" charset="-78"/>
              </a:rPr>
              <a:t>زبان گیلکی شامل زبان های تالشی،مازندرانی و تاتی میباشد.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4114800" cy="291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6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r" rtl="1">
              <a:buFont typeface="Wingdings" pitchFamily="2" charset="2"/>
              <a:buChar char="v"/>
            </a:pPr>
            <a:r>
              <a:rPr lang="fa-IR" sz="3200" dirty="0" smtClean="0">
                <a:cs typeface="B Koodak" panose="00000700000000000000" pitchFamily="2" charset="-78"/>
              </a:rPr>
              <a:t>نژاد: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anose="00000700000000000000" pitchFamily="2" charset="-78"/>
              </a:rPr>
              <a:t>گیلکی ها قومی ایرانی تبار ساکن کرانه های جنوب غربی دریاری خزر است که در استان گیلان زندگی میکنند.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5569226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9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سوغات: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Koodak" panose="00000700000000000000" pitchFamily="2" charset="-78"/>
              </a:rPr>
              <a:t>استان گیلان دارای سوغات بسیار زیادی مانند : برنج،چای،زیتون،کلوچه،رشته خشکار،فندق،بادام زمینی،ابریشم،ماهی،خاویار،روغن زیتون،مرکبات،زیتون پرورده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76600"/>
            <a:ext cx="5330788" cy="3328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5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6305"/>
            <a:ext cx="391885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5150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3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"/>
            <a:ext cx="4724973" cy="314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" y="3307356"/>
            <a:ext cx="4011328" cy="3426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3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068762"/>
          </a:xfrm>
        </p:spPr>
        <p:txBody>
          <a:bodyPr>
            <a:normAutofit/>
          </a:bodyPr>
          <a:lstStyle/>
          <a:p>
            <a:pPr rtl="1"/>
            <a:r>
              <a:rPr lang="fa-IR" sz="9600" dirty="0" smtClean="0">
                <a:cs typeface="B Koodak" panose="00000700000000000000" pitchFamily="2" charset="-78"/>
              </a:rPr>
              <a:t>پایان</a:t>
            </a:r>
            <a:endParaRPr lang="en-US" sz="9600" dirty="0">
              <a:cs typeface="B Koodak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32004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43</TotalTime>
  <Words>96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 Koodak</vt:lpstr>
      <vt:lpstr>Times New Roman</vt:lpstr>
      <vt:lpstr>Tw Cen MT</vt:lpstr>
      <vt:lpstr>Wingdings</vt:lpstr>
      <vt:lpstr>Droplet</vt:lpstr>
      <vt:lpstr>بسم الله الرحمن الرحیم</vt:lpstr>
      <vt:lpstr>درس اجتماعی  استان گیلان  دبیرستان یک میزان  کیارش لک</vt:lpstr>
      <vt:lpstr>آداب و رسوم:</vt:lpstr>
      <vt:lpstr>زبان و گویش:</vt:lpstr>
      <vt:lpstr>نژاد:</vt:lpstr>
      <vt:lpstr>سوغات:</vt:lpstr>
      <vt:lpstr>PowerPoint Presentation</vt:lpstr>
      <vt:lpstr>PowerPoint Presentation</vt:lpstr>
      <vt:lpstr>پایان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pc</dc:creator>
  <cp:lastModifiedBy>kiarash lak</cp:lastModifiedBy>
  <cp:revision>11</cp:revision>
  <dcterms:created xsi:type="dcterms:W3CDTF">2017-03-16T13:46:21Z</dcterms:created>
  <dcterms:modified xsi:type="dcterms:W3CDTF">2019-04-01T09:24:38Z</dcterms:modified>
</cp:coreProperties>
</file>