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2019-04-05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 smtClean="0"/>
              <a:t>بسم الله الرحمن الرحیم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97416" y="3504834"/>
            <a:ext cx="9755187" cy="1098872"/>
          </a:xfrm>
        </p:spPr>
        <p:txBody>
          <a:bodyPr/>
          <a:lstStyle/>
          <a:p>
            <a:pPr algn="ctr"/>
            <a:r>
              <a:rPr lang="fa-IR" dirty="0" smtClean="0"/>
              <a:t>طرح پرواز98</a:t>
            </a:r>
          </a:p>
          <a:p>
            <a:pPr algn="ctr"/>
            <a:r>
              <a:rPr lang="fa-IR" dirty="0" smtClean="0"/>
              <a:t>اجتماعی نهم- استان خراسان رضوی</a:t>
            </a:r>
          </a:p>
          <a:p>
            <a:pPr algn="ctr"/>
            <a:r>
              <a:rPr lang="fa-IR" dirty="0" smtClean="0"/>
              <a:t>محمد صادق حیدری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405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398418"/>
            <a:ext cx="10396882" cy="1151965"/>
          </a:xfrm>
        </p:spPr>
        <p:txBody>
          <a:bodyPr/>
          <a:lstStyle/>
          <a:p>
            <a:pPr algn="ctr"/>
            <a:r>
              <a:rPr lang="fa-IR" dirty="0" smtClean="0"/>
              <a:t>فرهنگ های قدیمی این استان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7" y="3215579"/>
            <a:ext cx="3591621" cy="2279788"/>
          </a:xfrm>
        </p:spPr>
      </p:pic>
      <p:sp>
        <p:nvSpPr>
          <p:cNvPr id="4" name="TextBox 3"/>
          <p:cNvSpPr txBox="1"/>
          <p:nvPr/>
        </p:nvSpPr>
        <p:spPr>
          <a:xfrm>
            <a:off x="683624" y="1645919"/>
            <a:ext cx="10067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cs typeface="B Koodak" panose="00000700000000000000" pitchFamily="2" charset="-78"/>
              </a:rPr>
              <a:t>مردم استان رضوی بسیار به موسیقی بومی و محلی علاقه دارند و در مراسم هایشان از آن استفاده می کنند.</a:t>
            </a:r>
            <a:endParaRPr lang="en-US" sz="2400" dirty="0">
              <a:cs typeface="B Koodak" panose="00000700000000000000" pitchFamily="2" charset="-78"/>
            </a:endParaRPr>
          </a:p>
          <a:p>
            <a:pPr algn="r" rtl="1"/>
            <a:r>
              <a:rPr lang="fa-IR" sz="2400" dirty="0">
                <a:cs typeface="B Koodak" panose="00000700000000000000" pitchFamily="2" charset="-78"/>
              </a:rPr>
              <a:t>انواع موسیقی بخاطر وجود اقوام زیاد در این استان دیده میشود:</a:t>
            </a:r>
            <a:endParaRPr lang="en-US" sz="2400" dirty="0">
              <a:cs typeface="B Koodak" panose="00000700000000000000" pitchFamily="2" charset="-78"/>
            </a:endParaRPr>
          </a:p>
          <a:p>
            <a:pPr algn="r" rtl="1"/>
            <a:r>
              <a:rPr lang="fa-IR" sz="2400" dirty="0">
                <a:cs typeface="B Koodak" panose="00000700000000000000" pitchFamily="2" charset="-78"/>
              </a:rPr>
              <a:t>موسیقی کردها در شمال استان و </a:t>
            </a:r>
            <a:r>
              <a:rPr lang="fa-IR" sz="2400" dirty="0" smtClean="0">
                <a:cs typeface="B Koodak" panose="00000700000000000000" pitchFamily="2" charset="-78"/>
              </a:rPr>
              <a:t>موسیقی </a:t>
            </a:r>
            <a:r>
              <a:rPr lang="fa-IR" sz="2400" dirty="0">
                <a:cs typeface="B Koodak" panose="00000700000000000000" pitchFamily="2" charset="-78"/>
              </a:rPr>
              <a:t>ترکمن و بلوچها در شرق استان بسیار حائز اهمیت است.</a:t>
            </a:r>
            <a:endParaRPr lang="en-US" sz="2400" dirty="0"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86" y="3215579"/>
            <a:ext cx="3681191" cy="230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9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وسایل بومی و محلی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250" y="3193401"/>
            <a:ext cx="3006293" cy="2246605"/>
          </a:xfrm>
        </p:spPr>
      </p:pic>
      <p:sp>
        <p:nvSpPr>
          <p:cNvPr id="4" name="TextBox 3"/>
          <p:cNvSpPr txBox="1"/>
          <p:nvPr/>
        </p:nvSpPr>
        <p:spPr>
          <a:xfrm>
            <a:off x="862149" y="2116183"/>
            <a:ext cx="9287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بسیاری از سازهای موسیقی ایرانی در این استان ابداع و مورد استفاده قرار کرفته اند مثل سرنا، دهل و کمانچه.</a:t>
            </a:r>
            <a:endParaRPr lang="en-US" sz="3200" dirty="0"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36" y="3471819"/>
            <a:ext cx="2949212" cy="1635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80" y="3152852"/>
            <a:ext cx="2287154" cy="22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09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گویش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16" y="2989730"/>
            <a:ext cx="4667772" cy="2531213"/>
          </a:xfrm>
        </p:spPr>
      </p:pic>
      <p:sp>
        <p:nvSpPr>
          <p:cNvPr id="4" name="TextBox 3"/>
          <p:cNvSpPr txBox="1"/>
          <p:nvPr/>
        </p:nvSpPr>
        <p:spPr>
          <a:xfrm>
            <a:off x="1071154" y="1837765"/>
            <a:ext cx="9313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گویش های مختلف و زیبایی هم در سراسر این استان بخاطر وجود اقوام مختلق دیده می شود، مثل بلوچی، گنبدی، مشهدی و ...</a:t>
            </a:r>
            <a:endParaRPr lang="en-US" sz="32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8248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464655"/>
            <a:ext cx="10396882" cy="1151965"/>
          </a:xfrm>
        </p:spPr>
        <p:txBody>
          <a:bodyPr/>
          <a:lstStyle/>
          <a:p>
            <a:pPr algn="ctr"/>
            <a:r>
              <a:rPr lang="fa-IR" dirty="0" smtClean="0"/>
              <a:t>نژاد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4217" y="1599459"/>
            <a:ext cx="8974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همینطور نژادهای مختلفی هم بخاطر کوچ های زیاد سالهای اخیر به این استان در خراسان رضوی </a:t>
            </a:r>
            <a:r>
              <a:rPr lang="fa-IR" sz="3200" dirty="0" smtClean="0">
                <a:cs typeface="B Koodak" panose="00000700000000000000" pitchFamily="2" charset="-78"/>
              </a:rPr>
              <a:t>دیده </a:t>
            </a:r>
            <a:r>
              <a:rPr lang="fa-IR" sz="3200" dirty="0">
                <a:cs typeface="B Koodak" panose="00000700000000000000" pitchFamily="2" charset="-78"/>
              </a:rPr>
              <a:t>می شود.مانند عشایر، ترکمن، کرد و بلوچ</a:t>
            </a:r>
            <a:endParaRPr lang="en-US" sz="3200" dirty="0"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45" y="2529760"/>
            <a:ext cx="4790697" cy="304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80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298" y="215538"/>
            <a:ext cx="10396882" cy="1151965"/>
          </a:xfrm>
        </p:spPr>
        <p:txBody>
          <a:bodyPr/>
          <a:lstStyle/>
          <a:p>
            <a:pPr algn="ctr"/>
            <a:r>
              <a:rPr lang="fa-IR" dirty="0" smtClean="0"/>
              <a:t>سوغات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2738" y="1367503"/>
            <a:ext cx="9829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cs typeface="B Koodak" panose="00000700000000000000" pitchFamily="2" charset="-78"/>
              </a:rPr>
              <a:t>استان خراسان رضوی در مجموع سوغاتی های بسیار زیادی دارد که واقعا نمی شود همه را بیان کرد اما من چند تا از معروف هایشان را برایتان می گویم:</a:t>
            </a:r>
            <a:endParaRPr lang="en-US" sz="2800" dirty="0">
              <a:cs typeface="B Koodak" panose="00000700000000000000" pitchFamily="2" charset="-78"/>
            </a:endParaRPr>
          </a:p>
          <a:p>
            <a:pPr algn="r" rtl="1"/>
            <a:r>
              <a:rPr lang="fa-IR" sz="2800" dirty="0">
                <a:cs typeface="B Koodak" panose="00000700000000000000" pitchFamily="2" charset="-78"/>
              </a:rPr>
              <a:t>(انواع زیورآلات، زعفران، انگشتر، انواع ادویه جات، زرشک، نقل و نبات، انواع خشکبار و سنگ های قیمتی)</a:t>
            </a:r>
            <a:endParaRPr lang="en-US" sz="2800" dirty="0"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63" y="3183385"/>
            <a:ext cx="4140156" cy="23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44" y="3116006"/>
            <a:ext cx="3918857" cy="24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6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54" y="685800"/>
            <a:ext cx="10468729" cy="3951514"/>
          </a:xfrm>
        </p:spPr>
        <p:txBody>
          <a:bodyPr>
            <a:normAutofit/>
          </a:bodyPr>
          <a:lstStyle/>
          <a:p>
            <a:pPr algn="ctr"/>
            <a:r>
              <a:rPr lang="fa-IR" sz="12000" dirty="0" smtClean="0">
                <a:cs typeface="B Koodak" panose="00000700000000000000" pitchFamily="2" charset="-78"/>
              </a:rPr>
              <a:t>پایان</a:t>
            </a:r>
            <a:endParaRPr lang="en-US" sz="120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114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51</TotalTime>
  <Words>207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 Koodak</vt:lpstr>
      <vt:lpstr>Impact</vt:lpstr>
      <vt:lpstr>Times New Roman</vt:lpstr>
      <vt:lpstr>Main Event</vt:lpstr>
      <vt:lpstr>بسم الله الرحمن الرحیم</vt:lpstr>
      <vt:lpstr>فرهنگ های قدیمی این استان</vt:lpstr>
      <vt:lpstr>وسایل بومی و محلی</vt:lpstr>
      <vt:lpstr>گویش</vt:lpstr>
      <vt:lpstr>نژاد</vt:lpstr>
      <vt:lpstr>سوغات</vt:lpstr>
      <vt:lpstr>پایان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Ghalilab</dc:creator>
  <cp:lastModifiedBy>Ghalilab</cp:lastModifiedBy>
  <cp:revision>11</cp:revision>
  <dcterms:created xsi:type="dcterms:W3CDTF">2019-04-05T05:51:13Z</dcterms:created>
  <dcterms:modified xsi:type="dcterms:W3CDTF">2019-04-05T07:00:04Z</dcterms:modified>
</cp:coreProperties>
</file>