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3" r:id="rId6"/>
    <p:sldId id="264" r:id="rId7"/>
    <p:sldId id="261"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3/17/2019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3/17/2019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3/17/2019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3/17/2019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3/17/2019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3/17/2019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3/17/2019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3/17/2019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3/17/2019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Administrator\Desktop\&#1591;&#1585;&#1581;%20&#1606;&#1608;&#1580;&#1608;&#1575;&#1606;\&#1604;&#1607;&#1580;&#1607;%20&#1740;&#1586;&#1583;&#1740;.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5400" dirty="0" smtClean="0">
                <a:cs typeface="B Koodak" pitchFamily="2" charset="-78"/>
              </a:rPr>
              <a:t>ازلحاظ اجتماعی شهر یزد</a:t>
            </a:r>
            <a:endParaRPr lang="en-US" sz="5400" dirty="0">
              <a:cs typeface="B Koodak" pitchFamily="2" charset="-78"/>
            </a:endParaRPr>
          </a:p>
        </p:txBody>
      </p:sp>
      <p:sp>
        <p:nvSpPr>
          <p:cNvPr id="3" name="Subtitle 2"/>
          <p:cNvSpPr>
            <a:spLocks noGrp="1"/>
          </p:cNvSpPr>
          <p:nvPr>
            <p:ph type="subTitle" idx="1"/>
          </p:nvPr>
        </p:nvSpPr>
        <p:spPr/>
        <p:txBody>
          <a:bodyPr>
            <a:normAutofit/>
          </a:bodyPr>
          <a:lstStyle/>
          <a:p>
            <a:r>
              <a:rPr lang="fa-IR" sz="6000" dirty="0" smtClean="0">
                <a:cs typeface="B Koodak" pitchFamily="2" charset="-78"/>
              </a:rPr>
              <a:t>محمد حسین سعادتی</a:t>
            </a:r>
            <a:endParaRPr lang="en-US" sz="6000" dirty="0">
              <a:cs typeface="B Koodak" pitchFamily="2" charset="-78"/>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ctr"/>
            <a:r>
              <a:rPr lang="fa-IR" sz="28700" dirty="0" smtClean="0">
                <a:cs typeface="B Koodak" pitchFamily="2" charset="-78"/>
              </a:rPr>
              <a:t>پایان</a:t>
            </a:r>
            <a:endParaRPr lang="en-US" sz="28700" dirty="0">
              <a:cs typeface="B Koodak"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r>
              <a:rPr lang="fa-IR" dirty="0" smtClean="0"/>
              <a:t>اداب رسوم: یکی ازاداب ان ها در روز سیزده بدر است به باغ ها و مکان های مرتفع میروند </a:t>
            </a:r>
          </a:p>
          <a:p>
            <a:pPr algn="r"/>
            <a:r>
              <a:rPr lang="fa-IR" dirty="0" smtClean="0"/>
              <a:t>یکی دیگر از اداب رسوم ها شهر یزد در مرگ میر است که اول که خاک کردند بعد به سوی خانه شخص رفته وباید انجا اشی زرد رنگ مانند شله زرد بحورند</a:t>
            </a:r>
          </a:p>
          <a:p>
            <a:pPr algn="r"/>
            <a:r>
              <a:rPr lang="fa-IR" dirty="0" smtClean="0"/>
              <a:t>در نوروز هم اداب ورسومی دارن که عید خود را مانند زرتشتیان تاریک می کنند و با شمع سفره ی خودر  را روشن میکنند</a:t>
            </a:r>
            <a:endParaRPr lang="en-US" dirty="0"/>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png"/>
          <p:cNvPicPr>
            <a:picLocks noGrp="1" noChangeAspect="1"/>
          </p:cNvPicPr>
          <p:nvPr>
            <p:ph idx="1"/>
          </p:nvPr>
        </p:nvPicPr>
        <p:blipFill>
          <a:blip r:embed="rId2"/>
          <a:stretch>
            <a:fillRect/>
          </a:stretch>
        </p:blipFill>
        <p:spPr>
          <a:xfrm>
            <a:off x="457200" y="304800"/>
            <a:ext cx="3219450" cy="1981200"/>
          </a:xfrm>
        </p:spPr>
      </p:pic>
      <p:pic>
        <p:nvPicPr>
          <p:cNvPr id="5" name="Picture 4" descr="23.jpg"/>
          <p:cNvPicPr>
            <a:picLocks noChangeAspect="1"/>
          </p:cNvPicPr>
          <p:nvPr/>
        </p:nvPicPr>
        <p:blipFill>
          <a:blip r:embed="rId3"/>
          <a:stretch>
            <a:fillRect/>
          </a:stretch>
        </p:blipFill>
        <p:spPr>
          <a:xfrm>
            <a:off x="457200" y="3276600"/>
            <a:ext cx="2971800" cy="2225981"/>
          </a:xfrm>
          <a:prstGeom prst="rect">
            <a:avLst/>
          </a:prstGeom>
        </p:spPr>
      </p:pic>
      <p:pic>
        <p:nvPicPr>
          <p:cNvPr id="6" name="Picture 5" descr="2.png"/>
          <p:cNvPicPr>
            <a:picLocks noChangeAspect="1"/>
          </p:cNvPicPr>
          <p:nvPr/>
        </p:nvPicPr>
        <p:blipFill>
          <a:blip r:embed="rId4"/>
          <a:stretch>
            <a:fillRect/>
          </a:stretch>
        </p:blipFill>
        <p:spPr>
          <a:xfrm>
            <a:off x="5257800" y="228600"/>
            <a:ext cx="3219450" cy="2134635"/>
          </a:xfrm>
          <a:prstGeom prst="rect">
            <a:avLst/>
          </a:prstGeom>
        </p:spPr>
      </p:pic>
      <p:pic>
        <p:nvPicPr>
          <p:cNvPr id="7" name="Picture 6" descr="3.jpg"/>
          <p:cNvPicPr>
            <a:picLocks noChangeAspect="1"/>
          </p:cNvPicPr>
          <p:nvPr/>
        </p:nvPicPr>
        <p:blipFill>
          <a:blip r:embed="rId5"/>
          <a:stretch>
            <a:fillRect/>
          </a:stretch>
        </p:blipFill>
        <p:spPr>
          <a:xfrm>
            <a:off x="4953000" y="3352800"/>
            <a:ext cx="3231610" cy="2266950"/>
          </a:xfrm>
          <a:prstGeom prst="rect">
            <a:avLst/>
          </a:prstGeo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r>
              <a:rPr lang="fa-IR" dirty="0" smtClean="0"/>
              <a:t>زبان و گویش:لهجه یزدی یکی از شاخه های فارسی است که در یزد رایج است و لهجه ی یزدی ها با سبک و کلامی متفاوت از زبان فارسی است بخاطر اهنگ و سبک ان </a:t>
            </a:r>
            <a:endParaRPr lang="en-US"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فیلیمی از لهجه ی یزدی ها</a:t>
            </a:r>
            <a:endParaRPr lang="en-US" dirty="0"/>
          </a:p>
        </p:txBody>
      </p:sp>
      <p:pic>
        <p:nvPicPr>
          <p:cNvPr id="4" name="لهجه یزدی.mp4">
            <a:hlinkClick r:id="" action="ppaction://media"/>
          </p:cNvPr>
          <p:cNvPicPr>
            <a:picLocks noGrp="1" noRot="1" noChangeAspect="1"/>
          </p:cNvPicPr>
          <p:nvPr>
            <p:ph idx="1"/>
            <a:videoFile r:link="rId1"/>
          </p:nvPr>
        </p:nvPicPr>
        <p:blipFill>
          <a:blip r:embed="rId3"/>
          <a:stretch>
            <a:fillRect/>
          </a:stretch>
        </p:blipFill>
        <p:spPr>
          <a:xfrm>
            <a:off x="0" y="1828800"/>
            <a:ext cx="9144000" cy="5029200"/>
          </a:xfrm>
          <a:prstGeom prst="rect">
            <a:avLst/>
          </a:prstGeom>
        </p:spPr>
      </p:pic>
    </p:spTree>
  </p:cSld>
  <p:clrMapOvr>
    <a:masterClrMapping/>
  </p:clrMapOvr>
  <p:transition>
    <p:newsflash/>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4609306"/>
          </a:xfrm>
        </p:spPr>
        <p:txBody>
          <a:bodyPr/>
          <a:lstStyle/>
          <a:p>
            <a:r>
              <a:rPr lang="fa-IR" dirty="0" smtClean="0"/>
              <a:t>اگر فیلم اسلایدقبل دیده نشد فایل اصلی فرستاده شده</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r>
              <a:rPr lang="fa-IR" dirty="0" smtClean="0"/>
              <a:t>نژاد: بیشتریزدی ها نجیب زاده واز ریشه (یشت) یا </a:t>
            </a:r>
          </a:p>
          <a:p>
            <a:pPr algn="r"/>
            <a:r>
              <a:rPr lang="fa-IR" dirty="0" smtClean="0"/>
              <a:t>و(یزت )یا( یسن )بوده که این ریشه ونژاد در دوره های مختلف مثل صفویه یا قاجاریه وجود داشته </a:t>
            </a:r>
            <a:endParaRPr lang="en-US"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r>
              <a:rPr lang="fa-IR" dirty="0" smtClean="0"/>
              <a:t>سوغات : صنایع دستی استان یزدمعروف است مانند:ترمه ،زیلو و......</a:t>
            </a:r>
          </a:p>
          <a:p>
            <a:pPr algn="r"/>
            <a:r>
              <a:rPr lang="fa-IR" dirty="0" smtClean="0"/>
              <a:t>سوغات خوراکی یزدبه دو دسته 1-خوراکی2-شرینیها است</a:t>
            </a:r>
          </a:p>
          <a:p>
            <a:pPr algn="r"/>
            <a:r>
              <a:rPr lang="fa-IR" dirty="0" smtClean="0"/>
              <a:t>شیرینی ها عبارتند از:حلوا ارده اردکان ،کیک یزدی ،قطاب یزدی،بقلوا و.......</a:t>
            </a:r>
          </a:p>
          <a:p>
            <a:pPr algn="r"/>
            <a:r>
              <a:rPr lang="fa-IR" dirty="0" smtClean="0"/>
              <a:t>خوراکی ها همان غذا های اصلی شهز خودشان است</a:t>
            </a:r>
            <a:endParaRPr lang="en-US" dirty="0"/>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png"/>
          <p:cNvPicPr>
            <a:picLocks noGrp="1" noChangeAspect="1"/>
          </p:cNvPicPr>
          <p:nvPr>
            <p:ph idx="1"/>
          </p:nvPr>
        </p:nvPicPr>
        <p:blipFill>
          <a:blip r:embed="rId2"/>
          <a:stretch>
            <a:fillRect/>
          </a:stretch>
        </p:blipFill>
        <p:spPr>
          <a:xfrm>
            <a:off x="228600" y="304800"/>
            <a:ext cx="2619375" cy="1743075"/>
          </a:xfrm>
        </p:spPr>
      </p:pic>
      <p:pic>
        <p:nvPicPr>
          <p:cNvPr id="5" name="Picture 4" descr="2.png"/>
          <p:cNvPicPr>
            <a:picLocks noChangeAspect="1"/>
          </p:cNvPicPr>
          <p:nvPr/>
        </p:nvPicPr>
        <p:blipFill>
          <a:blip r:embed="rId3"/>
          <a:stretch>
            <a:fillRect/>
          </a:stretch>
        </p:blipFill>
        <p:spPr>
          <a:xfrm>
            <a:off x="5410200" y="381000"/>
            <a:ext cx="2676525" cy="1714500"/>
          </a:xfrm>
          <a:prstGeom prst="rect">
            <a:avLst/>
          </a:prstGeom>
        </p:spPr>
      </p:pic>
      <p:pic>
        <p:nvPicPr>
          <p:cNvPr id="6" name="Picture 5" descr="444444.jpg"/>
          <p:cNvPicPr>
            <a:picLocks noChangeAspect="1"/>
          </p:cNvPicPr>
          <p:nvPr/>
        </p:nvPicPr>
        <p:blipFill>
          <a:blip r:embed="rId4"/>
          <a:stretch>
            <a:fillRect/>
          </a:stretch>
        </p:blipFill>
        <p:spPr>
          <a:xfrm>
            <a:off x="228600" y="2514600"/>
            <a:ext cx="2790825" cy="1638300"/>
          </a:xfrm>
          <a:prstGeom prst="rect">
            <a:avLst/>
          </a:prstGeom>
        </p:spPr>
      </p:pic>
      <p:pic>
        <p:nvPicPr>
          <p:cNvPr id="7" name="Picture 6" descr="untitled.png"/>
          <p:cNvPicPr>
            <a:picLocks noChangeAspect="1"/>
          </p:cNvPicPr>
          <p:nvPr/>
        </p:nvPicPr>
        <p:blipFill>
          <a:blip r:embed="rId5"/>
          <a:stretch>
            <a:fillRect/>
          </a:stretch>
        </p:blipFill>
        <p:spPr>
          <a:xfrm>
            <a:off x="5638800" y="2438400"/>
            <a:ext cx="2333625" cy="1962150"/>
          </a:xfrm>
          <a:prstGeom prst="rect">
            <a:avLst/>
          </a:prstGeom>
        </p:spPr>
      </p:pic>
      <p:pic>
        <p:nvPicPr>
          <p:cNvPr id="8" name="Picture 7" descr="3.jpg"/>
          <p:cNvPicPr>
            <a:picLocks noChangeAspect="1"/>
          </p:cNvPicPr>
          <p:nvPr/>
        </p:nvPicPr>
        <p:blipFill>
          <a:blip r:embed="rId6"/>
          <a:stretch>
            <a:fillRect/>
          </a:stretch>
        </p:blipFill>
        <p:spPr>
          <a:xfrm>
            <a:off x="381000" y="4648200"/>
            <a:ext cx="2466975" cy="1847850"/>
          </a:xfrm>
          <a:prstGeom prst="rect">
            <a:avLst/>
          </a:prstGeom>
        </p:spPr>
      </p:pic>
      <p:pic>
        <p:nvPicPr>
          <p:cNvPr id="9" name="Picture 8" descr="imagesN152VINI.jpg"/>
          <p:cNvPicPr>
            <a:picLocks noChangeAspect="1"/>
          </p:cNvPicPr>
          <p:nvPr/>
        </p:nvPicPr>
        <p:blipFill>
          <a:blip r:embed="rId7"/>
          <a:stretch>
            <a:fillRect/>
          </a:stretch>
        </p:blipFill>
        <p:spPr>
          <a:xfrm>
            <a:off x="5410200" y="4876800"/>
            <a:ext cx="2619375" cy="1743075"/>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TotalTime>
  <Words>208</Words>
  <Application>Microsoft Office PowerPoint</Application>
  <PresentationFormat>On-screen Show (4:3)</PresentationFormat>
  <Paragraphs>15</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ازلحاظ اجتماعی شهر یزد</vt:lpstr>
      <vt:lpstr>Slide 2</vt:lpstr>
      <vt:lpstr>Slide 3</vt:lpstr>
      <vt:lpstr>Slide 4</vt:lpstr>
      <vt:lpstr>فیلیمی از لهجه ی یزدی ها</vt:lpstr>
      <vt:lpstr>اگر فیلم اسلایدقبل دیده نشد فایل اصلی فرستاده شده</vt:lpstr>
      <vt:lpstr>Slide 7</vt:lpstr>
      <vt:lpstr>Slide 8</vt:lpstr>
      <vt:lpstr>Slide 9</vt:lpstr>
      <vt:lpstr>پایان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ازلحاظ اجتماعی شهر یزد</dc:title>
  <dc:creator>Administrator</dc:creator>
  <cp:lastModifiedBy>Administrator</cp:lastModifiedBy>
  <cp:revision>5</cp:revision>
  <dcterms:created xsi:type="dcterms:W3CDTF">2006-08-16T00:00:00Z</dcterms:created>
  <dcterms:modified xsi:type="dcterms:W3CDTF">2019-03-17T18:45:52Z</dcterms:modified>
</cp:coreProperties>
</file>