
<file path=[Content_Types].xml><?xml version="1.0" encoding="utf-8"?>
<Types xmlns="http://schemas.openxmlformats.org/package/2006/content-types">
  <Default Extension="png" ContentType="image/png"/>
  <Default Extension="aac" ContentType="audio/aac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49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6197-75CC-4561-95B7-D0C5879E133E}" type="datetimeFigureOut">
              <a:rPr lang="fa-IR" smtClean="0"/>
              <a:t>07/14/1440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6E328-828D-42D1-96F9-8941461BF9A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42375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6197-75CC-4561-95B7-D0C5879E133E}" type="datetimeFigureOut">
              <a:rPr lang="fa-IR" smtClean="0"/>
              <a:t>07/14/1440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6E328-828D-42D1-96F9-8941461BF9A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66966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6197-75CC-4561-95B7-D0C5879E133E}" type="datetimeFigureOut">
              <a:rPr lang="fa-IR" smtClean="0"/>
              <a:t>07/14/1440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6E328-828D-42D1-96F9-8941461BF9A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01561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6197-75CC-4561-95B7-D0C5879E133E}" type="datetimeFigureOut">
              <a:rPr lang="fa-IR" smtClean="0"/>
              <a:t>07/14/1440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6E328-828D-42D1-96F9-8941461BF9A0}" type="slidenum">
              <a:rPr lang="fa-IR" smtClean="0"/>
              <a:t>‹#›</a:t>
            </a:fld>
            <a:endParaRPr lang="fa-IR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9668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6197-75CC-4561-95B7-D0C5879E133E}" type="datetimeFigureOut">
              <a:rPr lang="fa-IR" smtClean="0"/>
              <a:t>07/14/1440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6E328-828D-42D1-96F9-8941461BF9A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9024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6197-75CC-4561-95B7-D0C5879E133E}" type="datetimeFigureOut">
              <a:rPr lang="fa-IR" smtClean="0"/>
              <a:t>07/14/1440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6E328-828D-42D1-96F9-8941461BF9A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29752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6197-75CC-4561-95B7-D0C5879E133E}" type="datetimeFigureOut">
              <a:rPr lang="fa-IR" smtClean="0"/>
              <a:t>07/14/1440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6E328-828D-42D1-96F9-8941461BF9A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73279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6197-75CC-4561-95B7-D0C5879E133E}" type="datetimeFigureOut">
              <a:rPr lang="fa-IR" smtClean="0"/>
              <a:t>07/14/1440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6E328-828D-42D1-96F9-8941461BF9A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40709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6197-75CC-4561-95B7-D0C5879E133E}" type="datetimeFigureOut">
              <a:rPr lang="fa-IR" smtClean="0"/>
              <a:t>07/14/1440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6E328-828D-42D1-96F9-8941461BF9A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75603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6197-75CC-4561-95B7-D0C5879E133E}" type="datetimeFigureOut">
              <a:rPr lang="fa-IR" smtClean="0"/>
              <a:t>07/14/1440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6E328-828D-42D1-96F9-8941461BF9A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45368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6197-75CC-4561-95B7-D0C5879E133E}" type="datetimeFigureOut">
              <a:rPr lang="fa-IR" smtClean="0"/>
              <a:t>07/14/1440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6E328-828D-42D1-96F9-8941461BF9A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44171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6197-75CC-4561-95B7-D0C5879E133E}" type="datetimeFigureOut">
              <a:rPr lang="fa-IR" smtClean="0"/>
              <a:t>07/14/1440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6E328-828D-42D1-96F9-8941461BF9A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4680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6197-75CC-4561-95B7-D0C5879E133E}" type="datetimeFigureOut">
              <a:rPr lang="fa-IR" smtClean="0"/>
              <a:t>07/14/1440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6E328-828D-42D1-96F9-8941461BF9A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1195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6197-75CC-4561-95B7-D0C5879E133E}" type="datetimeFigureOut">
              <a:rPr lang="fa-IR" smtClean="0"/>
              <a:t>07/14/1440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6E328-828D-42D1-96F9-8941461BF9A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44275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6197-75CC-4561-95B7-D0C5879E133E}" type="datetimeFigureOut">
              <a:rPr lang="fa-IR" smtClean="0"/>
              <a:t>07/14/1440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6E328-828D-42D1-96F9-8941461BF9A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7311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6197-75CC-4561-95B7-D0C5879E133E}" type="datetimeFigureOut">
              <a:rPr lang="fa-IR" smtClean="0"/>
              <a:t>07/14/1440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6E328-828D-42D1-96F9-8941461BF9A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7006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6197-75CC-4561-95B7-D0C5879E133E}" type="datetimeFigureOut">
              <a:rPr lang="fa-IR" smtClean="0"/>
              <a:t>07/14/1440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6E328-828D-42D1-96F9-8941461BF9A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45716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3AD66197-75CC-4561-95B7-D0C5879E133E}" type="datetimeFigureOut">
              <a:rPr lang="fa-IR" smtClean="0"/>
              <a:t>07/14/1440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E9A6E328-828D-42D1-96F9-8941461BF9A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920566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aac"/><Relationship Id="rId1" Type="http://schemas.microsoft.com/office/2007/relationships/media" Target="../media/media1.aac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aac"/><Relationship Id="rId1" Type="http://schemas.microsoft.com/office/2007/relationships/media" Target="../media/media2.aac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g"/><Relationship Id="rId2" Type="http://schemas.openxmlformats.org/officeDocument/2006/relationships/audio" Target="../media/media3.aac"/><Relationship Id="rId1" Type="http://schemas.microsoft.com/office/2007/relationships/media" Target="../media/media3.aac"/><Relationship Id="rId6" Type="http://schemas.openxmlformats.org/officeDocument/2006/relationships/image" Target="../media/image7.jpg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aac"/><Relationship Id="rId1" Type="http://schemas.microsoft.com/office/2007/relationships/media" Target="../media/media4.aac"/><Relationship Id="rId6" Type="http://schemas.openxmlformats.org/officeDocument/2006/relationships/image" Target="../media/image4.pn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5.aac"/><Relationship Id="rId1" Type="http://schemas.microsoft.com/office/2007/relationships/media" Target="../media/media5.aac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848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398" y="1792200"/>
            <a:ext cx="4331367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3200" dirty="0" smtClean="0">
                <a:solidFill>
                  <a:srgbClr val="0070C0"/>
                </a:solidFill>
                <a:cs typeface="A EntezareZohoor 2 **" panose="00000700000000000000" pitchFamily="2" charset="-78"/>
              </a:rPr>
              <a:t>طرح پژوهشگر نوجوان</a:t>
            </a:r>
            <a:endParaRPr lang="en-US" sz="3200" dirty="0" smtClean="0">
              <a:solidFill>
                <a:srgbClr val="0070C0"/>
              </a:solidFill>
              <a:cs typeface="A EntezareZohoor 2 **" panose="00000700000000000000" pitchFamily="2" charset="-78"/>
            </a:endParaRPr>
          </a:p>
          <a:p>
            <a:pPr algn="r"/>
            <a:r>
              <a:rPr lang="fa-IR" sz="2800" dirty="0" smtClean="0">
                <a:solidFill>
                  <a:srgbClr val="002060"/>
                </a:solidFill>
                <a:cs typeface="A EntezareZohoor 3 **" panose="00000700000000000000" pitchFamily="2" charset="-78"/>
              </a:rPr>
              <a:t>درس اجتماعی </a:t>
            </a:r>
          </a:p>
          <a:p>
            <a:pPr algn="r"/>
            <a:r>
              <a:rPr lang="fa-IR" sz="2800" dirty="0" smtClean="0">
                <a:solidFill>
                  <a:srgbClr val="002060"/>
                </a:solidFill>
                <a:cs typeface="A EntezareZohoor B3" panose="00000700000000000000" pitchFamily="2" charset="-78"/>
              </a:rPr>
              <a:t>جناب آقای شعبانی </a:t>
            </a:r>
            <a:endParaRPr lang="en-US" sz="2800" dirty="0" smtClean="0">
              <a:solidFill>
                <a:srgbClr val="002060"/>
              </a:solidFill>
              <a:cs typeface="A EntezareZohoor B3" panose="00000700000000000000" pitchFamily="2" charset="-78"/>
            </a:endParaRPr>
          </a:p>
          <a:p>
            <a:pPr algn="r"/>
            <a:r>
              <a:rPr lang="fa-IR" sz="3200" dirty="0" smtClean="0">
                <a:solidFill>
                  <a:srgbClr val="002060"/>
                </a:solidFill>
                <a:cs typeface="A EntezareZohoor 5 **" panose="00000700000000000000" pitchFamily="2" charset="-78"/>
              </a:rPr>
              <a:t>دبیرستان دوره اول میزان</a:t>
            </a:r>
            <a:endParaRPr lang="fa-IR" sz="3200" dirty="0">
              <a:solidFill>
                <a:srgbClr val="002060"/>
              </a:solidFill>
              <a:cs typeface="A EntezareZohoor 5 **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57010" y="84221"/>
            <a:ext cx="2021306" cy="8659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1" anchor="ctr"/>
          <a:lstStyle/>
          <a:p>
            <a:pPr algn="ctr"/>
            <a:r>
              <a:rPr lang="fa-IR" sz="4000" dirty="0">
                <a:solidFill>
                  <a:schemeClr val="accent6">
                    <a:lumMod val="50000"/>
                  </a:schemeClr>
                </a:solidFill>
                <a:cs typeface="A EntezareZohoor 5 **" panose="00000700000000000000" pitchFamily="2" charset="-78"/>
              </a:rPr>
              <a:t>هو الرحمن </a:t>
            </a:r>
            <a:endParaRPr lang="en-US" sz="4000" dirty="0">
              <a:solidFill>
                <a:schemeClr val="accent6">
                  <a:lumMod val="50000"/>
                </a:schemeClr>
              </a:solidFill>
              <a:cs typeface="A EntezareZohoor 5 **" panose="00000700000000000000" pitchFamily="2" charset="-78"/>
            </a:endParaRPr>
          </a:p>
          <a:p>
            <a:pPr algn="ctr"/>
            <a:endParaRPr lang="fa-I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58" y="266682"/>
            <a:ext cx="1825041" cy="2731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732544" y="3678747"/>
            <a:ext cx="333274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4400" dirty="0" smtClean="0">
                <a:solidFill>
                  <a:srgbClr val="7030A0"/>
                </a:solidFill>
                <a:cs typeface="A EntezareZohoor E2" panose="00000700000000000000" pitchFamily="2" charset="-78"/>
              </a:rPr>
              <a:t>شهر شوش</a:t>
            </a:r>
            <a:endParaRPr lang="fa-IR" sz="4400" dirty="0">
              <a:solidFill>
                <a:srgbClr val="7030A0"/>
              </a:solidFill>
              <a:cs typeface="A EntezareZohoor E2" panose="00000700000000000000" pitchFamily="2" charset="-78"/>
            </a:endParaRPr>
          </a:p>
        </p:txBody>
      </p:sp>
      <p:pic>
        <p:nvPicPr>
          <p:cNvPr id="9" name="رطتو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66436" y="8422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717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463">
        <p14:ripple/>
      </p:transition>
    </mc:Choice>
    <mc:Fallback>
      <p:transition advClick="0" advTm="204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9"/>
        <p14:stopEvt time="20312" objId="9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A EntezareZohoor 6 **" panose="00000700000000000000" pitchFamily="2" charset="-78"/>
              </a:rPr>
              <a:t>موقعیت جغرافیایی </a:t>
            </a:r>
            <a:endParaRPr lang="fa-IR" dirty="0">
              <a:cs typeface="A EntezareZohoor 6 **" panose="00000700000000000000" pitchFamily="2" charset="-78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15" y="1476586"/>
            <a:ext cx="7748337" cy="48206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10118" y="1214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601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41897">
        <p14:glitter pattern="hexagon"/>
      </p:transition>
    </mc:Choice>
    <mc:Fallback>
      <p:transition spd="slow" advTm="418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6"/>
        <p14:stopEvt time="41756" objId="6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dirty="0" smtClean="0">
                <a:cs typeface="A EntezareZohoor 5 **" panose="00000700000000000000" pitchFamily="2" charset="-78"/>
              </a:rPr>
              <a:t>اوضاع اقتصادی</a:t>
            </a:r>
            <a:br>
              <a:rPr lang="fa-IR" dirty="0" smtClean="0">
                <a:cs typeface="A EntezareZohoor 5 **" panose="00000700000000000000" pitchFamily="2" charset="-78"/>
              </a:rPr>
            </a:br>
            <a:r>
              <a:rPr lang="fa-IR" dirty="0" smtClean="0">
                <a:cs typeface="A EntezareZohoor 5 **" panose="00000700000000000000" pitchFamily="2" charset="-78"/>
              </a:rPr>
              <a:t>کسب و کار</a:t>
            </a:r>
            <a:endParaRPr lang="fa-IR" dirty="0">
              <a:cs typeface="A EntezareZohoor 5 **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316" y="550820"/>
            <a:ext cx="1989221" cy="1118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بای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76188" y="365125"/>
            <a:ext cx="487363" cy="4873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53" y="2688664"/>
            <a:ext cx="5873416" cy="39129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213" y="1850464"/>
            <a:ext cx="4636587" cy="3228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15304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5749">
        <p14:prism/>
      </p:transition>
    </mc:Choice>
    <mc:Fallback>
      <p:transition spd="slow" advTm="557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1" objId="6"/>
        <p14:stopEvt time="55240" objId="6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dirty="0" smtClean="0">
                <a:cs typeface="A EntezareZohoor C3" panose="00000700000000000000" pitchFamily="2" charset="-78"/>
              </a:rPr>
              <a:t>پوشش گیاهی</a:t>
            </a:r>
            <a:br>
              <a:rPr lang="fa-IR" dirty="0" smtClean="0">
                <a:cs typeface="A EntezareZohoor C3" panose="00000700000000000000" pitchFamily="2" charset="-78"/>
              </a:rPr>
            </a:br>
            <a:r>
              <a:rPr lang="fa-IR" dirty="0" smtClean="0">
                <a:cs typeface="A EntezareZohoor C3" panose="00000700000000000000" pitchFamily="2" charset="-78"/>
              </a:rPr>
              <a:t>و شغل مردم و منابع طبیعی </a:t>
            </a:r>
            <a:endParaRPr lang="fa-IR" dirty="0">
              <a:cs typeface="A EntezareZohoor C3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853" y="1807995"/>
            <a:ext cx="3787275" cy="2840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37097"/>
            <a:ext cx="7487653" cy="4568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زتننت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28062" y="12996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992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47008">
        <p15:prstTrans prst="curtains"/>
      </p:transition>
    </mc:Choice>
    <mc:Fallback>
      <p:transition spd="slow" advTm="470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1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6"/>
        <p14:stopEvt time="46231" objId="6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758" y="545599"/>
            <a:ext cx="10515600" cy="1325563"/>
          </a:xfrm>
        </p:spPr>
        <p:txBody>
          <a:bodyPr/>
          <a:lstStyle/>
          <a:p>
            <a:pPr algn="ctr"/>
            <a:r>
              <a:rPr lang="fa-IR" dirty="0" smtClean="0">
                <a:cs typeface="A EntezareZohoor F2" panose="00000700000000000000" pitchFamily="2" charset="-78"/>
              </a:rPr>
              <a:t>صنایع و جمعیت</a:t>
            </a:r>
            <a:endParaRPr lang="fa-IR" dirty="0">
              <a:cs typeface="A EntezareZohoor F2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885" y="1871162"/>
            <a:ext cx="5597270" cy="3620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36" y="3394157"/>
            <a:ext cx="5710753" cy="3185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15" y="43405"/>
            <a:ext cx="3191545" cy="2329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ذننن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55872" y="96469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793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7035">
        <p:fade/>
      </p:transition>
    </mc:Choice>
    <mc:Fallback>
      <p:transition spd="med" advTm="370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7"/>
        <p14:stopEvt time="35995" objId="7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253" y="586373"/>
            <a:ext cx="10233800" cy="4351338"/>
          </a:xfrm>
        </p:spPr>
        <p:txBody>
          <a:bodyPr>
            <a:normAutofit/>
          </a:bodyPr>
          <a:lstStyle/>
          <a:p>
            <a:pPr algn="ctr"/>
            <a:r>
              <a:rPr lang="fa-IR" sz="5400" dirty="0" smtClean="0">
                <a:solidFill>
                  <a:srgbClr val="FFC000"/>
                </a:solidFill>
                <a:cs typeface="A EntezareZohoor 5 **" panose="00000700000000000000" pitchFamily="2" charset="-78"/>
              </a:rPr>
              <a:t>این بود اطلاعات </a:t>
            </a:r>
          </a:p>
          <a:p>
            <a:pPr algn="ctr"/>
            <a:r>
              <a:rPr lang="fa-IR" sz="5400" dirty="0" smtClean="0">
                <a:solidFill>
                  <a:srgbClr val="FFC000"/>
                </a:solidFill>
                <a:cs typeface="A EntezareZohoor 5 **" panose="00000700000000000000" pitchFamily="2" charset="-78"/>
              </a:rPr>
              <a:t>جغرافیایی شهر شوش</a:t>
            </a:r>
            <a:endParaRPr lang="fa-IR" sz="5400" dirty="0">
              <a:solidFill>
                <a:srgbClr val="FFC000"/>
              </a:solidFill>
              <a:cs typeface="A EntezareZohoor 5 **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202" y="2390273"/>
            <a:ext cx="4163595" cy="4163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2185823"/>
      </p:ext>
    </p:extLst>
  </p:cSld>
  <p:clrMapOvr>
    <a:masterClrMapping/>
  </p:clrMapOvr>
  <p:transition spd="slow" advTm="931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E3B30"/>
      </a:dk2>
      <a:lt2>
        <a:srgbClr val="FFDB82"/>
      </a:lt2>
      <a:accent1>
        <a:srgbClr val="F0A22E"/>
      </a:accent1>
      <a:accent2>
        <a:srgbClr val="E4D9B2"/>
      </a:accent2>
      <a:accent3>
        <a:srgbClr val="AA986C"/>
      </a:accent3>
      <a:accent4>
        <a:srgbClr val="8FB977"/>
      </a:accent4>
      <a:accent5>
        <a:srgbClr val="778F9F"/>
      </a:accent5>
      <a:accent6>
        <a:srgbClr val="8A6087"/>
      </a:accent6>
      <a:hlink>
        <a:srgbClr val="AD1F1F"/>
      </a:hlink>
      <a:folHlink>
        <a:srgbClr val="FFC42F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C473073F-34A4-486A-BBA1-2A70AE921E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111</TotalTime>
  <Words>31</Words>
  <Application>Microsoft Office PowerPoint</Application>
  <PresentationFormat>Widescreen</PresentationFormat>
  <Paragraphs>12</Paragraphs>
  <Slides>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A EntezareZohoor 2 **</vt:lpstr>
      <vt:lpstr>A EntezareZohoor 3 **</vt:lpstr>
      <vt:lpstr>A EntezareZohoor 5 **</vt:lpstr>
      <vt:lpstr>A EntezareZohoor 6 **</vt:lpstr>
      <vt:lpstr>A EntezareZohoor B3</vt:lpstr>
      <vt:lpstr>A EntezareZohoor C3</vt:lpstr>
      <vt:lpstr>A EntezareZohoor E2</vt:lpstr>
      <vt:lpstr>A EntezareZohoor F2</vt:lpstr>
      <vt:lpstr>Arial</vt:lpstr>
      <vt:lpstr>Corbel</vt:lpstr>
      <vt:lpstr>Tahoma</vt:lpstr>
      <vt:lpstr>Depth</vt:lpstr>
      <vt:lpstr>PowerPoint Presentation</vt:lpstr>
      <vt:lpstr>موقعیت جغرافیایی </vt:lpstr>
      <vt:lpstr>اوضاع اقتصادی کسب و کار</vt:lpstr>
      <vt:lpstr>پوشش گیاهی و شغل مردم و منابع طبیعی </vt:lpstr>
      <vt:lpstr>صنایع و جمعیت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amin</dc:creator>
  <cp:lastModifiedBy>amin</cp:lastModifiedBy>
  <cp:revision>17</cp:revision>
  <dcterms:created xsi:type="dcterms:W3CDTF">2019-03-20T03:17:37Z</dcterms:created>
  <dcterms:modified xsi:type="dcterms:W3CDTF">2019-03-20T05:09:43Z</dcterms:modified>
</cp:coreProperties>
</file>